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1" r:id="rId3"/>
    <p:sldId id="445" r:id="rId5"/>
    <p:sldId id="447" r:id="rId6"/>
    <p:sldId id="460" r:id="rId7"/>
    <p:sldId id="272" r:id="rId8"/>
    <p:sldId id="441" r:id="rId9"/>
    <p:sldId id="269" r:id="rId10"/>
    <p:sldId id="276" r:id="rId11"/>
    <p:sldId id="264" r:id="rId12"/>
    <p:sldId id="261" r:id="rId13"/>
    <p:sldId id="282" r:id="rId14"/>
    <p:sldId id="446" r:id="rId15"/>
    <p:sldId id="448" r:id="rId16"/>
    <p:sldId id="449" r:id="rId17"/>
    <p:sldId id="440" r:id="rId18"/>
    <p:sldId id="436" r:id="rId19"/>
    <p:sldId id="437" r:id="rId20"/>
    <p:sldId id="259" r:id="rId21"/>
    <p:sldId id="284" r:id="rId22"/>
    <p:sldId id="266" r:id="rId23"/>
    <p:sldId id="267" r:id="rId24"/>
    <p:sldId id="268" r:id="rId25"/>
    <p:sldId id="270" r:id="rId26"/>
    <p:sldId id="271" r:id="rId27"/>
    <p:sldId id="439" r:id="rId28"/>
    <p:sldId id="275" r:id="rId29"/>
    <p:sldId id="438" r:id="rId30"/>
    <p:sldId id="280" r:id="rId31"/>
    <p:sldId id="260" r:id="rId32"/>
    <p:sldId id="450" r:id="rId33"/>
    <p:sldId id="442" r:id="rId34"/>
    <p:sldId id="443" r:id="rId35"/>
    <p:sldId id="444" r:id="rId36"/>
    <p:sldId id="451" r:id="rId37"/>
    <p:sldId id="452" r:id="rId38"/>
    <p:sldId id="453" r:id="rId39"/>
    <p:sldId id="454" r:id="rId40"/>
    <p:sldId id="458" r:id="rId41"/>
    <p:sldId id="459" r:id="rId42"/>
    <p:sldId id="456" r:id="rId43"/>
    <p:sldId id="457" r:id="rId44"/>
    <p:sldId id="502" r:id="rId45"/>
  </p:sldIdLst>
  <p:sldSz cx="9144000" cy="5143500" type="screen16x9"/>
  <p:notesSz cx="6858000" cy="9144000"/>
  <p:custDataLst>
    <p:tags r:id="rId4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6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405376"/>
        <c:axId val="638405768"/>
      </c:barChart>
      <c:catAx>
        <c:axId val="6384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38405768"/>
        <c:crosses val="autoZero"/>
        <c:auto val="1"/>
        <c:lblAlgn val="ctr"/>
        <c:lblOffset val="100"/>
        <c:noMultiLvlLbl val="0"/>
      </c:catAx>
      <c:valAx>
        <c:axId val="638405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38405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f5c8e1a-d9f1-46e7-bc99-9ff5c2fbf06d}"/>
      </c:ext>
    </c:extLst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406552"/>
        <c:axId val="638406944"/>
      </c:barChart>
      <c:catAx>
        <c:axId val="63840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38406944"/>
        <c:crosses val="autoZero"/>
        <c:auto val="1"/>
        <c:lblAlgn val="ctr"/>
        <c:lblOffset val="100"/>
        <c:noMultiLvlLbl val="0"/>
      </c:catAx>
      <c:valAx>
        <c:axId val="638406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38406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b41173b-a2c7-462b-b639-69dad29dad15}"/>
      </c:ext>
    </c:extLst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407728"/>
        <c:axId val="638408120"/>
      </c:barChart>
      <c:catAx>
        <c:axId val="63840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38408120"/>
        <c:crosses val="autoZero"/>
        <c:auto val="1"/>
        <c:lblAlgn val="ctr"/>
        <c:lblOffset val="100"/>
        <c:noMultiLvlLbl val="0"/>
      </c:catAx>
      <c:valAx>
        <c:axId val="638408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38407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31ae4c4-14c0-4e3e-a1c7-e23ece9d9cf3}"/>
      </c:ext>
    </c:extLst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CABB-98FA-4996-BF40-A89DFE38BE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BEA7-5AFE-46B6-9475-4FCC182455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BC7-A3C7-4A13-9752-ED9C107D9E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BC7-A3C7-4A13-9752-ED9C107D9E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BC7-A3C7-4A13-9752-ED9C107D9E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BC7-A3C7-4A13-9752-ED9C107D9E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60D5-EAA6-4587-A224-91892133C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86B9-DE8C-4715-8E50-8233B2390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B0AC-4999-4BD2-A67B-FE1FA0E41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09F1-6A00-42B7-B219-CC4470B4E0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3C4-3B92-4624-ADA0-B8953AA88C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9C37-1C8F-49B6-BB3F-48851782F11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40D-DA85-4274-AD3F-460C148168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D453-7BC4-41CD-AEB9-34209E33082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1AD-5507-498C-8F79-6A9CE2D1DD0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9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9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9" y="4686300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B9AF0925-8106-4940-8E5F-C5341D3D11C7}" type="slidenum">
              <a:rPr lang="x-none" altLang="x-none" smtClean="0"/>
            </a:fld>
            <a:endParaRPr lang="x-none" altLang="x-none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86B9-DE8C-4715-8E50-8233B2390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B0AC-4999-4BD2-A67B-FE1FA0E4179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中国质量举了比-黑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7010" y="107315"/>
            <a:ext cx="1158240" cy="57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5030146" y="1554480"/>
            <a:ext cx="3548029" cy="2459189"/>
            <a:chOff x="730980" y="1066800"/>
            <a:chExt cx="7861423" cy="5448864"/>
          </a:xfrm>
        </p:grpSpPr>
        <p:grpSp>
          <p:nvGrpSpPr>
            <p:cNvPr id="59" name="Group 90"/>
            <p:cNvGrpSpPr/>
            <p:nvPr/>
          </p:nvGrpSpPr>
          <p:grpSpPr>
            <a:xfrm>
              <a:off x="730980" y="1735540"/>
              <a:ext cx="7785223" cy="4111384"/>
              <a:chOff x="730980" y="1735540"/>
              <a:chExt cx="7785223" cy="4111384"/>
            </a:xfrm>
          </p:grpSpPr>
          <p:cxnSp>
            <p:nvCxnSpPr>
              <p:cNvPr id="81" name="Straight Connector 27"/>
              <p:cNvCxnSpPr>
                <a:stCxn id="76" idx="2"/>
              </p:cNvCxnSpPr>
              <p:nvPr/>
            </p:nvCxnSpPr>
            <p:spPr>
              <a:xfrm>
                <a:off x="5531580" y="2365609"/>
                <a:ext cx="762000" cy="1540150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82" name="Straight Connector 24"/>
              <p:cNvCxnSpPr>
                <a:stCxn id="75" idx="2"/>
              </p:cNvCxnSpPr>
              <p:nvPr/>
            </p:nvCxnSpPr>
            <p:spPr>
              <a:xfrm>
                <a:off x="3778980" y="1735540"/>
                <a:ext cx="1143000" cy="2103120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83" name="Straight Connector 23"/>
              <p:cNvCxnSpPr>
                <a:stCxn id="74" idx="2"/>
              </p:cNvCxnSpPr>
              <p:nvPr/>
            </p:nvCxnSpPr>
            <p:spPr>
              <a:xfrm>
                <a:off x="2331180" y="2376984"/>
                <a:ext cx="1143000" cy="1528775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84" name="Straight Connector 39"/>
              <p:cNvCxnSpPr>
                <a:stCxn id="79" idx="0"/>
              </p:cNvCxnSpPr>
              <p:nvPr/>
            </p:nvCxnSpPr>
            <p:spPr>
              <a:xfrm flipV="1">
                <a:off x="5531580" y="3905759"/>
                <a:ext cx="609600" cy="1535826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85" name="Straight Connector 40"/>
              <p:cNvCxnSpPr>
                <a:stCxn id="78" idx="0"/>
              </p:cNvCxnSpPr>
              <p:nvPr/>
            </p:nvCxnSpPr>
            <p:spPr>
              <a:xfrm flipV="1">
                <a:off x="3861435" y="3838660"/>
                <a:ext cx="1060545" cy="2008264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86" name="Straight Connector 41"/>
              <p:cNvCxnSpPr>
                <a:stCxn id="77" idx="0"/>
              </p:cNvCxnSpPr>
              <p:nvPr/>
            </p:nvCxnSpPr>
            <p:spPr>
              <a:xfrm flipV="1">
                <a:off x="2178780" y="3905759"/>
                <a:ext cx="1213562" cy="1612482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sp>
            <p:nvSpPr>
              <p:cNvPr id="87" name="Freeform 7"/>
              <p:cNvSpPr/>
              <p:nvPr/>
            </p:nvSpPr>
            <p:spPr bwMode="auto">
              <a:xfrm>
                <a:off x="730980" y="2259654"/>
                <a:ext cx="7785223" cy="2960610"/>
              </a:xfrm>
              <a:custGeom>
                <a:avLst/>
                <a:gdLst>
                  <a:gd name="connsiteX0" fmla="*/ 6458167 w 7785223"/>
                  <a:gd name="connsiteY0" fmla="*/ 833882 h 2960610"/>
                  <a:gd name="connsiteX1" fmla="*/ 6206458 w 7785223"/>
                  <a:gd name="connsiteY1" fmla="*/ 1085591 h 2960610"/>
                  <a:gd name="connsiteX2" fmla="*/ 6458167 w 7785223"/>
                  <a:gd name="connsiteY2" fmla="*/ 1337300 h 2960610"/>
                  <a:gd name="connsiteX3" fmla="*/ 6709876 w 7785223"/>
                  <a:gd name="connsiteY3" fmla="*/ 1085591 h 2960610"/>
                  <a:gd name="connsiteX4" fmla="*/ 6458167 w 7785223"/>
                  <a:gd name="connsiteY4" fmla="*/ 833882 h 2960610"/>
                  <a:gd name="connsiteX5" fmla="*/ 124054 w 7785223"/>
                  <a:gd name="connsiteY5" fmla="*/ 0 h 2960610"/>
                  <a:gd name="connsiteX6" fmla="*/ 881802 w 7785223"/>
                  <a:gd name="connsiteY6" fmla="*/ 766777 h 2960610"/>
                  <a:gd name="connsiteX7" fmla="*/ 1232618 w 7785223"/>
                  <a:gd name="connsiteY7" fmla="*/ 1485722 h 2960610"/>
                  <a:gd name="connsiteX8" fmla="*/ 2569785 w 7785223"/>
                  <a:gd name="connsiteY8" fmla="*/ 1533897 h 2960610"/>
                  <a:gd name="connsiteX9" fmla="*/ 5704061 w 7785223"/>
                  <a:gd name="connsiteY9" fmla="*/ 1488530 h 2960610"/>
                  <a:gd name="connsiteX10" fmla="*/ 6184373 w 7785223"/>
                  <a:gd name="connsiteY10" fmla="*/ 217410 h 2960610"/>
                  <a:gd name="connsiteX11" fmla="*/ 7585117 w 7785223"/>
                  <a:gd name="connsiteY11" fmla="*/ 1247424 h 2960610"/>
                  <a:gd name="connsiteX12" fmla="*/ 7785223 w 7785223"/>
                  <a:gd name="connsiteY12" fmla="*/ 1625797 h 2960610"/>
                  <a:gd name="connsiteX13" fmla="*/ 7506128 w 7785223"/>
                  <a:gd name="connsiteY13" fmla="*/ 2067231 h 2960610"/>
                  <a:gd name="connsiteX14" fmla="*/ 7074320 w 7785223"/>
                  <a:gd name="connsiteY14" fmla="*/ 2519175 h 2960610"/>
                  <a:gd name="connsiteX15" fmla="*/ 6737299 w 7785223"/>
                  <a:gd name="connsiteY15" fmla="*/ 2324735 h 2960610"/>
                  <a:gd name="connsiteX16" fmla="*/ 6911075 w 7785223"/>
                  <a:gd name="connsiteY16" fmla="*/ 2629534 h 2960610"/>
                  <a:gd name="connsiteX17" fmla="*/ 6173841 w 7785223"/>
                  <a:gd name="connsiteY17" fmla="*/ 2960610 h 2960610"/>
                  <a:gd name="connsiteX18" fmla="*/ 5697534 w 7785223"/>
                  <a:gd name="connsiteY18" fmla="*/ 1718745 h 2960610"/>
                  <a:gd name="connsiteX19" fmla="*/ 4260900 w 7785223"/>
                  <a:gd name="connsiteY19" fmla="*/ 1707212 h 2960610"/>
                  <a:gd name="connsiteX20" fmla="*/ 1262370 w 7785223"/>
                  <a:gd name="connsiteY20" fmla="*/ 1801983 h 2960610"/>
                  <a:gd name="connsiteX21" fmla="*/ 907344 w 7785223"/>
                  <a:gd name="connsiteY21" fmla="*/ 2381268 h 2960610"/>
                  <a:gd name="connsiteX22" fmla="*/ 192166 w 7785223"/>
                  <a:gd name="connsiteY22" fmla="*/ 2960610 h 2960610"/>
                  <a:gd name="connsiteX23" fmla="*/ 149596 w 7785223"/>
                  <a:gd name="connsiteY23" fmla="*/ 2142715 h 2960610"/>
                  <a:gd name="connsiteX24" fmla="*/ 515699 w 7785223"/>
                  <a:gd name="connsiteY24" fmla="*/ 1640050 h 2960610"/>
                  <a:gd name="connsiteX25" fmla="*/ 4858 w 7785223"/>
                  <a:gd name="connsiteY25" fmla="*/ 958471 h 2960610"/>
                  <a:gd name="connsiteX26" fmla="*/ 124054 w 7785223"/>
                  <a:gd name="connsiteY26" fmla="*/ 0 h 2960610"/>
                  <a:gd name="connsiteX0-1" fmla="*/ 6458167 w 7785223"/>
                  <a:gd name="connsiteY0-2" fmla="*/ 833882 h 2960610"/>
                  <a:gd name="connsiteX1-3" fmla="*/ 6206458 w 7785223"/>
                  <a:gd name="connsiteY1-4" fmla="*/ 1085591 h 2960610"/>
                  <a:gd name="connsiteX2-5" fmla="*/ 6458167 w 7785223"/>
                  <a:gd name="connsiteY2-6" fmla="*/ 1337300 h 2960610"/>
                  <a:gd name="connsiteX3-7" fmla="*/ 6709876 w 7785223"/>
                  <a:gd name="connsiteY3-8" fmla="*/ 1085591 h 2960610"/>
                  <a:gd name="connsiteX4-9" fmla="*/ 6458167 w 7785223"/>
                  <a:gd name="connsiteY4-10" fmla="*/ 833882 h 2960610"/>
                  <a:gd name="connsiteX5-11" fmla="*/ 124054 w 7785223"/>
                  <a:gd name="connsiteY5-12" fmla="*/ 0 h 2960610"/>
                  <a:gd name="connsiteX6-13" fmla="*/ 881802 w 7785223"/>
                  <a:gd name="connsiteY6-14" fmla="*/ 766777 h 2960610"/>
                  <a:gd name="connsiteX7-15" fmla="*/ 1232618 w 7785223"/>
                  <a:gd name="connsiteY7-16" fmla="*/ 1485722 h 2960610"/>
                  <a:gd name="connsiteX8-17" fmla="*/ 2569785 w 7785223"/>
                  <a:gd name="connsiteY8-18" fmla="*/ 1533897 h 2960610"/>
                  <a:gd name="connsiteX9-19" fmla="*/ 5704061 w 7785223"/>
                  <a:gd name="connsiteY9-20" fmla="*/ 1488530 h 2960610"/>
                  <a:gd name="connsiteX10-21" fmla="*/ 6184373 w 7785223"/>
                  <a:gd name="connsiteY10-22" fmla="*/ 217410 h 2960610"/>
                  <a:gd name="connsiteX11-23" fmla="*/ 7585117 w 7785223"/>
                  <a:gd name="connsiteY11-24" fmla="*/ 1247424 h 2960610"/>
                  <a:gd name="connsiteX12-25" fmla="*/ 7785223 w 7785223"/>
                  <a:gd name="connsiteY12-26" fmla="*/ 1625797 h 2960610"/>
                  <a:gd name="connsiteX13-27" fmla="*/ 7506128 w 7785223"/>
                  <a:gd name="connsiteY13-28" fmla="*/ 2067231 h 2960610"/>
                  <a:gd name="connsiteX14-29" fmla="*/ 7074320 w 7785223"/>
                  <a:gd name="connsiteY14-30" fmla="*/ 2519175 h 2960610"/>
                  <a:gd name="connsiteX15-31" fmla="*/ 6737299 w 7785223"/>
                  <a:gd name="connsiteY15-32" fmla="*/ 2324735 h 2960610"/>
                  <a:gd name="connsiteX16-33" fmla="*/ 6911075 w 7785223"/>
                  <a:gd name="connsiteY16-34" fmla="*/ 2629534 h 2960610"/>
                  <a:gd name="connsiteX17-35" fmla="*/ 6173841 w 7785223"/>
                  <a:gd name="connsiteY17-36" fmla="*/ 2960610 h 2960610"/>
                  <a:gd name="connsiteX18-37" fmla="*/ 5697534 w 7785223"/>
                  <a:gd name="connsiteY18-38" fmla="*/ 1718745 h 2960610"/>
                  <a:gd name="connsiteX19-39" fmla="*/ 4260900 w 7785223"/>
                  <a:gd name="connsiteY19-40" fmla="*/ 1707212 h 2960610"/>
                  <a:gd name="connsiteX20-41" fmla="*/ 1262370 w 7785223"/>
                  <a:gd name="connsiteY20-42" fmla="*/ 1801983 h 2960610"/>
                  <a:gd name="connsiteX21-43" fmla="*/ 907344 w 7785223"/>
                  <a:gd name="connsiteY21-44" fmla="*/ 2381268 h 2960610"/>
                  <a:gd name="connsiteX22-45" fmla="*/ 192166 w 7785223"/>
                  <a:gd name="connsiteY22-46" fmla="*/ 2960610 h 2960610"/>
                  <a:gd name="connsiteX23-47" fmla="*/ 149596 w 7785223"/>
                  <a:gd name="connsiteY23-48" fmla="*/ 2142715 h 2960610"/>
                  <a:gd name="connsiteX24-49" fmla="*/ 515699 w 7785223"/>
                  <a:gd name="connsiteY24-50" fmla="*/ 1640050 h 2960610"/>
                  <a:gd name="connsiteX25-51" fmla="*/ 4858 w 7785223"/>
                  <a:gd name="connsiteY25-52" fmla="*/ 958471 h 2960610"/>
                  <a:gd name="connsiteX26-53" fmla="*/ 124054 w 7785223"/>
                  <a:gd name="connsiteY26-54" fmla="*/ 0 h 2960610"/>
                  <a:gd name="connsiteX0-55" fmla="*/ 6458167 w 7785223"/>
                  <a:gd name="connsiteY0-56" fmla="*/ 833882 h 2960610"/>
                  <a:gd name="connsiteX1-57" fmla="*/ 6206458 w 7785223"/>
                  <a:gd name="connsiteY1-58" fmla="*/ 1085591 h 2960610"/>
                  <a:gd name="connsiteX2-59" fmla="*/ 6458167 w 7785223"/>
                  <a:gd name="connsiteY2-60" fmla="*/ 1337300 h 2960610"/>
                  <a:gd name="connsiteX3-61" fmla="*/ 6709876 w 7785223"/>
                  <a:gd name="connsiteY3-62" fmla="*/ 1085591 h 2960610"/>
                  <a:gd name="connsiteX4-63" fmla="*/ 6458167 w 7785223"/>
                  <a:gd name="connsiteY4-64" fmla="*/ 833882 h 2960610"/>
                  <a:gd name="connsiteX5-65" fmla="*/ 124054 w 7785223"/>
                  <a:gd name="connsiteY5-66" fmla="*/ 0 h 2960610"/>
                  <a:gd name="connsiteX6-67" fmla="*/ 881802 w 7785223"/>
                  <a:gd name="connsiteY6-68" fmla="*/ 766777 h 2960610"/>
                  <a:gd name="connsiteX7-69" fmla="*/ 1232618 w 7785223"/>
                  <a:gd name="connsiteY7-70" fmla="*/ 1485722 h 2960610"/>
                  <a:gd name="connsiteX8-71" fmla="*/ 2569785 w 7785223"/>
                  <a:gd name="connsiteY8-72" fmla="*/ 1533897 h 2960610"/>
                  <a:gd name="connsiteX9-73" fmla="*/ 5704061 w 7785223"/>
                  <a:gd name="connsiteY9-74" fmla="*/ 1488530 h 2960610"/>
                  <a:gd name="connsiteX10-75" fmla="*/ 6184373 w 7785223"/>
                  <a:gd name="connsiteY10-76" fmla="*/ 217410 h 2960610"/>
                  <a:gd name="connsiteX11-77" fmla="*/ 7585117 w 7785223"/>
                  <a:gd name="connsiteY11-78" fmla="*/ 1247424 h 2960610"/>
                  <a:gd name="connsiteX12-79" fmla="*/ 7785223 w 7785223"/>
                  <a:gd name="connsiteY12-80" fmla="*/ 1625797 h 2960610"/>
                  <a:gd name="connsiteX13-81" fmla="*/ 7506128 w 7785223"/>
                  <a:gd name="connsiteY13-82" fmla="*/ 2067231 h 2960610"/>
                  <a:gd name="connsiteX14-83" fmla="*/ 7074320 w 7785223"/>
                  <a:gd name="connsiteY14-84" fmla="*/ 2519175 h 2960610"/>
                  <a:gd name="connsiteX15-85" fmla="*/ 6737299 w 7785223"/>
                  <a:gd name="connsiteY15-86" fmla="*/ 2324735 h 2960610"/>
                  <a:gd name="connsiteX16-87" fmla="*/ 6911075 w 7785223"/>
                  <a:gd name="connsiteY16-88" fmla="*/ 2629534 h 2960610"/>
                  <a:gd name="connsiteX17-89" fmla="*/ 6173841 w 7785223"/>
                  <a:gd name="connsiteY17-90" fmla="*/ 2960610 h 2960610"/>
                  <a:gd name="connsiteX18-91" fmla="*/ 5697534 w 7785223"/>
                  <a:gd name="connsiteY18-92" fmla="*/ 1718745 h 2960610"/>
                  <a:gd name="connsiteX19-93" fmla="*/ 4260900 w 7785223"/>
                  <a:gd name="connsiteY19-94" fmla="*/ 1707212 h 2960610"/>
                  <a:gd name="connsiteX20-95" fmla="*/ 1262370 w 7785223"/>
                  <a:gd name="connsiteY20-96" fmla="*/ 1766472 h 2960610"/>
                  <a:gd name="connsiteX21-97" fmla="*/ 907344 w 7785223"/>
                  <a:gd name="connsiteY21-98" fmla="*/ 2381268 h 2960610"/>
                  <a:gd name="connsiteX22-99" fmla="*/ 192166 w 7785223"/>
                  <a:gd name="connsiteY22-100" fmla="*/ 2960610 h 2960610"/>
                  <a:gd name="connsiteX23-101" fmla="*/ 149596 w 7785223"/>
                  <a:gd name="connsiteY23-102" fmla="*/ 2142715 h 2960610"/>
                  <a:gd name="connsiteX24-103" fmla="*/ 515699 w 7785223"/>
                  <a:gd name="connsiteY24-104" fmla="*/ 1640050 h 2960610"/>
                  <a:gd name="connsiteX25-105" fmla="*/ 4858 w 7785223"/>
                  <a:gd name="connsiteY25-106" fmla="*/ 958471 h 2960610"/>
                  <a:gd name="connsiteX26-107" fmla="*/ 124054 w 7785223"/>
                  <a:gd name="connsiteY26-108" fmla="*/ 0 h 2960610"/>
                  <a:gd name="connsiteX0-109" fmla="*/ 6458167 w 7785223"/>
                  <a:gd name="connsiteY0-110" fmla="*/ 833882 h 2960610"/>
                  <a:gd name="connsiteX1-111" fmla="*/ 6206458 w 7785223"/>
                  <a:gd name="connsiteY1-112" fmla="*/ 1085591 h 2960610"/>
                  <a:gd name="connsiteX2-113" fmla="*/ 6458167 w 7785223"/>
                  <a:gd name="connsiteY2-114" fmla="*/ 1337300 h 2960610"/>
                  <a:gd name="connsiteX3-115" fmla="*/ 6709876 w 7785223"/>
                  <a:gd name="connsiteY3-116" fmla="*/ 1085591 h 2960610"/>
                  <a:gd name="connsiteX4-117" fmla="*/ 6458167 w 7785223"/>
                  <a:gd name="connsiteY4-118" fmla="*/ 833882 h 2960610"/>
                  <a:gd name="connsiteX5-119" fmla="*/ 124054 w 7785223"/>
                  <a:gd name="connsiteY5-120" fmla="*/ 0 h 2960610"/>
                  <a:gd name="connsiteX6-121" fmla="*/ 881802 w 7785223"/>
                  <a:gd name="connsiteY6-122" fmla="*/ 766777 h 2960610"/>
                  <a:gd name="connsiteX7-123" fmla="*/ 1232618 w 7785223"/>
                  <a:gd name="connsiteY7-124" fmla="*/ 1485722 h 2960610"/>
                  <a:gd name="connsiteX8-125" fmla="*/ 2569785 w 7785223"/>
                  <a:gd name="connsiteY8-126" fmla="*/ 1533897 h 2960610"/>
                  <a:gd name="connsiteX9-127" fmla="*/ 5704061 w 7785223"/>
                  <a:gd name="connsiteY9-128" fmla="*/ 1488530 h 2960610"/>
                  <a:gd name="connsiteX10-129" fmla="*/ 6184373 w 7785223"/>
                  <a:gd name="connsiteY10-130" fmla="*/ 217410 h 2960610"/>
                  <a:gd name="connsiteX11-131" fmla="*/ 7585117 w 7785223"/>
                  <a:gd name="connsiteY11-132" fmla="*/ 1247424 h 2960610"/>
                  <a:gd name="connsiteX12-133" fmla="*/ 7785223 w 7785223"/>
                  <a:gd name="connsiteY12-134" fmla="*/ 1625797 h 2960610"/>
                  <a:gd name="connsiteX13-135" fmla="*/ 7506128 w 7785223"/>
                  <a:gd name="connsiteY13-136" fmla="*/ 2067231 h 2960610"/>
                  <a:gd name="connsiteX14-137" fmla="*/ 7074320 w 7785223"/>
                  <a:gd name="connsiteY14-138" fmla="*/ 2519175 h 2960610"/>
                  <a:gd name="connsiteX15-139" fmla="*/ 6737299 w 7785223"/>
                  <a:gd name="connsiteY15-140" fmla="*/ 2324735 h 2960610"/>
                  <a:gd name="connsiteX16-141" fmla="*/ 6911075 w 7785223"/>
                  <a:gd name="connsiteY16-142" fmla="*/ 2629534 h 2960610"/>
                  <a:gd name="connsiteX17-143" fmla="*/ 6173841 w 7785223"/>
                  <a:gd name="connsiteY17-144" fmla="*/ 2960610 h 2960610"/>
                  <a:gd name="connsiteX18-145" fmla="*/ 5697534 w 7785223"/>
                  <a:gd name="connsiteY18-146" fmla="*/ 1718745 h 2960610"/>
                  <a:gd name="connsiteX19-147" fmla="*/ 4260900 w 7785223"/>
                  <a:gd name="connsiteY19-148" fmla="*/ 1707212 h 2960610"/>
                  <a:gd name="connsiteX20-149" fmla="*/ 1262370 w 7785223"/>
                  <a:gd name="connsiteY20-150" fmla="*/ 1766472 h 2960610"/>
                  <a:gd name="connsiteX21-151" fmla="*/ 907344 w 7785223"/>
                  <a:gd name="connsiteY21-152" fmla="*/ 2381268 h 2960610"/>
                  <a:gd name="connsiteX22-153" fmla="*/ 192166 w 7785223"/>
                  <a:gd name="connsiteY22-154" fmla="*/ 2960610 h 2960610"/>
                  <a:gd name="connsiteX23-155" fmla="*/ 149596 w 7785223"/>
                  <a:gd name="connsiteY23-156" fmla="*/ 2142715 h 2960610"/>
                  <a:gd name="connsiteX24-157" fmla="*/ 515699 w 7785223"/>
                  <a:gd name="connsiteY24-158" fmla="*/ 1640050 h 2960610"/>
                  <a:gd name="connsiteX25-159" fmla="*/ 4858 w 7785223"/>
                  <a:gd name="connsiteY25-160" fmla="*/ 958471 h 2960610"/>
                  <a:gd name="connsiteX26-161" fmla="*/ 124054 w 7785223"/>
                  <a:gd name="connsiteY26-162" fmla="*/ 0 h 2960610"/>
                  <a:gd name="connsiteX0-163" fmla="*/ 6458167 w 7785223"/>
                  <a:gd name="connsiteY0-164" fmla="*/ 833882 h 2960610"/>
                  <a:gd name="connsiteX1-165" fmla="*/ 6206458 w 7785223"/>
                  <a:gd name="connsiteY1-166" fmla="*/ 1085591 h 2960610"/>
                  <a:gd name="connsiteX2-167" fmla="*/ 6458167 w 7785223"/>
                  <a:gd name="connsiteY2-168" fmla="*/ 1337300 h 2960610"/>
                  <a:gd name="connsiteX3-169" fmla="*/ 6709876 w 7785223"/>
                  <a:gd name="connsiteY3-170" fmla="*/ 1085591 h 2960610"/>
                  <a:gd name="connsiteX4-171" fmla="*/ 6458167 w 7785223"/>
                  <a:gd name="connsiteY4-172" fmla="*/ 833882 h 2960610"/>
                  <a:gd name="connsiteX5-173" fmla="*/ 124054 w 7785223"/>
                  <a:gd name="connsiteY5-174" fmla="*/ 0 h 2960610"/>
                  <a:gd name="connsiteX6-175" fmla="*/ 881802 w 7785223"/>
                  <a:gd name="connsiteY6-176" fmla="*/ 766777 h 2960610"/>
                  <a:gd name="connsiteX7-177" fmla="*/ 1232618 w 7785223"/>
                  <a:gd name="connsiteY7-178" fmla="*/ 1485722 h 2960610"/>
                  <a:gd name="connsiteX8-179" fmla="*/ 2569785 w 7785223"/>
                  <a:gd name="connsiteY8-180" fmla="*/ 1533897 h 2960610"/>
                  <a:gd name="connsiteX9-181" fmla="*/ 5704061 w 7785223"/>
                  <a:gd name="connsiteY9-182" fmla="*/ 1488530 h 2960610"/>
                  <a:gd name="connsiteX10-183" fmla="*/ 6184373 w 7785223"/>
                  <a:gd name="connsiteY10-184" fmla="*/ 217410 h 2960610"/>
                  <a:gd name="connsiteX11-185" fmla="*/ 7585117 w 7785223"/>
                  <a:gd name="connsiteY11-186" fmla="*/ 1247424 h 2960610"/>
                  <a:gd name="connsiteX12-187" fmla="*/ 7785223 w 7785223"/>
                  <a:gd name="connsiteY12-188" fmla="*/ 1625797 h 2960610"/>
                  <a:gd name="connsiteX13-189" fmla="*/ 7506128 w 7785223"/>
                  <a:gd name="connsiteY13-190" fmla="*/ 2067231 h 2960610"/>
                  <a:gd name="connsiteX14-191" fmla="*/ 7074320 w 7785223"/>
                  <a:gd name="connsiteY14-192" fmla="*/ 2519175 h 2960610"/>
                  <a:gd name="connsiteX15-193" fmla="*/ 6737299 w 7785223"/>
                  <a:gd name="connsiteY15-194" fmla="*/ 2324735 h 2960610"/>
                  <a:gd name="connsiteX16-195" fmla="*/ 6911075 w 7785223"/>
                  <a:gd name="connsiteY16-196" fmla="*/ 2629534 h 2960610"/>
                  <a:gd name="connsiteX17-197" fmla="*/ 6173841 w 7785223"/>
                  <a:gd name="connsiteY17-198" fmla="*/ 2960610 h 2960610"/>
                  <a:gd name="connsiteX18-199" fmla="*/ 5697534 w 7785223"/>
                  <a:gd name="connsiteY18-200" fmla="*/ 1718745 h 2960610"/>
                  <a:gd name="connsiteX19-201" fmla="*/ 4260900 w 7785223"/>
                  <a:gd name="connsiteY19-202" fmla="*/ 1707212 h 2960610"/>
                  <a:gd name="connsiteX20-203" fmla="*/ 1262370 w 7785223"/>
                  <a:gd name="connsiteY20-204" fmla="*/ 1766472 h 2960610"/>
                  <a:gd name="connsiteX21-205" fmla="*/ 907344 w 7785223"/>
                  <a:gd name="connsiteY21-206" fmla="*/ 2381268 h 2960610"/>
                  <a:gd name="connsiteX22-207" fmla="*/ 192166 w 7785223"/>
                  <a:gd name="connsiteY22-208" fmla="*/ 2960610 h 2960610"/>
                  <a:gd name="connsiteX23-209" fmla="*/ 149596 w 7785223"/>
                  <a:gd name="connsiteY23-210" fmla="*/ 2142715 h 2960610"/>
                  <a:gd name="connsiteX24-211" fmla="*/ 515699 w 7785223"/>
                  <a:gd name="connsiteY24-212" fmla="*/ 1640050 h 2960610"/>
                  <a:gd name="connsiteX25-213" fmla="*/ 4858 w 7785223"/>
                  <a:gd name="connsiteY25-214" fmla="*/ 958471 h 2960610"/>
                  <a:gd name="connsiteX26-215" fmla="*/ 124054 w 7785223"/>
                  <a:gd name="connsiteY26-216" fmla="*/ 0 h 2960610"/>
                  <a:gd name="connsiteX0-217" fmla="*/ 6458167 w 7785223"/>
                  <a:gd name="connsiteY0-218" fmla="*/ 833882 h 2960610"/>
                  <a:gd name="connsiteX1-219" fmla="*/ 6206458 w 7785223"/>
                  <a:gd name="connsiteY1-220" fmla="*/ 1085591 h 2960610"/>
                  <a:gd name="connsiteX2-221" fmla="*/ 6458167 w 7785223"/>
                  <a:gd name="connsiteY2-222" fmla="*/ 1337300 h 2960610"/>
                  <a:gd name="connsiteX3-223" fmla="*/ 6709876 w 7785223"/>
                  <a:gd name="connsiteY3-224" fmla="*/ 1085591 h 2960610"/>
                  <a:gd name="connsiteX4-225" fmla="*/ 6458167 w 7785223"/>
                  <a:gd name="connsiteY4-226" fmla="*/ 833882 h 2960610"/>
                  <a:gd name="connsiteX5-227" fmla="*/ 124054 w 7785223"/>
                  <a:gd name="connsiteY5-228" fmla="*/ 0 h 2960610"/>
                  <a:gd name="connsiteX6-229" fmla="*/ 881802 w 7785223"/>
                  <a:gd name="connsiteY6-230" fmla="*/ 766777 h 2960610"/>
                  <a:gd name="connsiteX7-231" fmla="*/ 1232618 w 7785223"/>
                  <a:gd name="connsiteY7-232" fmla="*/ 1485722 h 2960610"/>
                  <a:gd name="connsiteX8-233" fmla="*/ 2569785 w 7785223"/>
                  <a:gd name="connsiteY8-234" fmla="*/ 1533897 h 2960610"/>
                  <a:gd name="connsiteX9-235" fmla="*/ 5663118 w 7785223"/>
                  <a:gd name="connsiteY9-236" fmla="*/ 1447586 h 2960610"/>
                  <a:gd name="connsiteX10-237" fmla="*/ 6184373 w 7785223"/>
                  <a:gd name="connsiteY10-238" fmla="*/ 217410 h 2960610"/>
                  <a:gd name="connsiteX11-239" fmla="*/ 7585117 w 7785223"/>
                  <a:gd name="connsiteY11-240" fmla="*/ 1247424 h 2960610"/>
                  <a:gd name="connsiteX12-241" fmla="*/ 7785223 w 7785223"/>
                  <a:gd name="connsiteY12-242" fmla="*/ 1625797 h 2960610"/>
                  <a:gd name="connsiteX13-243" fmla="*/ 7506128 w 7785223"/>
                  <a:gd name="connsiteY13-244" fmla="*/ 2067231 h 2960610"/>
                  <a:gd name="connsiteX14-245" fmla="*/ 7074320 w 7785223"/>
                  <a:gd name="connsiteY14-246" fmla="*/ 2519175 h 2960610"/>
                  <a:gd name="connsiteX15-247" fmla="*/ 6737299 w 7785223"/>
                  <a:gd name="connsiteY15-248" fmla="*/ 2324735 h 2960610"/>
                  <a:gd name="connsiteX16-249" fmla="*/ 6911075 w 7785223"/>
                  <a:gd name="connsiteY16-250" fmla="*/ 2629534 h 2960610"/>
                  <a:gd name="connsiteX17-251" fmla="*/ 6173841 w 7785223"/>
                  <a:gd name="connsiteY17-252" fmla="*/ 2960610 h 2960610"/>
                  <a:gd name="connsiteX18-253" fmla="*/ 5697534 w 7785223"/>
                  <a:gd name="connsiteY18-254" fmla="*/ 1718745 h 2960610"/>
                  <a:gd name="connsiteX19-255" fmla="*/ 4260900 w 7785223"/>
                  <a:gd name="connsiteY19-256" fmla="*/ 1707212 h 2960610"/>
                  <a:gd name="connsiteX20-257" fmla="*/ 1262370 w 7785223"/>
                  <a:gd name="connsiteY20-258" fmla="*/ 1766472 h 2960610"/>
                  <a:gd name="connsiteX21-259" fmla="*/ 907344 w 7785223"/>
                  <a:gd name="connsiteY21-260" fmla="*/ 2381268 h 2960610"/>
                  <a:gd name="connsiteX22-261" fmla="*/ 192166 w 7785223"/>
                  <a:gd name="connsiteY22-262" fmla="*/ 2960610 h 2960610"/>
                  <a:gd name="connsiteX23-263" fmla="*/ 149596 w 7785223"/>
                  <a:gd name="connsiteY23-264" fmla="*/ 2142715 h 2960610"/>
                  <a:gd name="connsiteX24-265" fmla="*/ 515699 w 7785223"/>
                  <a:gd name="connsiteY24-266" fmla="*/ 1640050 h 2960610"/>
                  <a:gd name="connsiteX25-267" fmla="*/ 4858 w 7785223"/>
                  <a:gd name="connsiteY25-268" fmla="*/ 958471 h 2960610"/>
                  <a:gd name="connsiteX26-269" fmla="*/ 124054 w 7785223"/>
                  <a:gd name="connsiteY26-270" fmla="*/ 0 h 2960610"/>
                  <a:gd name="connsiteX0-271" fmla="*/ 6458167 w 7785223"/>
                  <a:gd name="connsiteY0-272" fmla="*/ 833882 h 2960610"/>
                  <a:gd name="connsiteX1-273" fmla="*/ 6206458 w 7785223"/>
                  <a:gd name="connsiteY1-274" fmla="*/ 1085591 h 2960610"/>
                  <a:gd name="connsiteX2-275" fmla="*/ 6458167 w 7785223"/>
                  <a:gd name="connsiteY2-276" fmla="*/ 1337300 h 2960610"/>
                  <a:gd name="connsiteX3-277" fmla="*/ 6709876 w 7785223"/>
                  <a:gd name="connsiteY3-278" fmla="*/ 1085591 h 2960610"/>
                  <a:gd name="connsiteX4-279" fmla="*/ 6458167 w 7785223"/>
                  <a:gd name="connsiteY4-280" fmla="*/ 833882 h 2960610"/>
                  <a:gd name="connsiteX5-281" fmla="*/ 124054 w 7785223"/>
                  <a:gd name="connsiteY5-282" fmla="*/ 0 h 2960610"/>
                  <a:gd name="connsiteX6-283" fmla="*/ 881802 w 7785223"/>
                  <a:gd name="connsiteY6-284" fmla="*/ 766777 h 2960610"/>
                  <a:gd name="connsiteX7-285" fmla="*/ 1232618 w 7785223"/>
                  <a:gd name="connsiteY7-286" fmla="*/ 1485722 h 2960610"/>
                  <a:gd name="connsiteX8-287" fmla="*/ 2569785 w 7785223"/>
                  <a:gd name="connsiteY8-288" fmla="*/ 1533897 h 2960610"/>
                  <a:gd name="connsiteX9-289" fmla="*/ 5663118 w 7785223"/>
                  <a:gd name="connsiteY9-290" fmla="*/ 1447586 h 2960610"/>
                  <a:gd name="connsiteX10-291" fmla="*/ 6184373 w 7785223"/>
                  <a:gd name="connsiteY10-292" fmla="*/ 217410 h 2960610"/>
                  <a:gd name="connsiteX11-293" fmla="*/ 7585117 w 7785223"/>
                  <a:gd name="connsiteY11-294" fmla="*/ 1247424 h 2960610"/>
                  <a:gd name="connsiteX12-295" fmla="*/ 7785223 w 7785223"/>
                  <a:gd name="connsiteY12-296" fmla="*/ 1625797 h 2960610"/>
                  <a:gd name="connsiteX13-297" fmla="*/ 7506128 w 7785223"/>
                  <a:gd name="connsiteY13-298" fmla="*/ 2067231 h 2960610"/>
                  <a:gd name="connsiteX14-299" fmla="*/ 7074320 w 7785223"/>
                  <a:gd name="connsiteY14-300" fmla="*/ 2519175 h 2960610"/>
                  <a:gd name="connsiteX15-301" fmla="*/ 6737299 w 7785223"/>
                  <a:gd name="connsiteY15-302" fmla="*/ 2324735 h 2960610"/>
                  <a:gd name="connsiteX16-303" fmla="*/ 6911075 w 7785223"/>
                  <a:gd name="connsiteY16-304" fmla="*/ 2629534 h 2960610"/>
                  <a:gd name="connsiteX17-305" fmla="*/ 6173841 w 7785223"/>
                  <a:gd name="connsiteY17-306" fmla="*/ 2960610 h 2960610"/>
                  <a:gd name="connsiteX18-307" fmla="*/ 5697534 w 7785223"/>
                  <a:gd name="connsiteY18-308" fmla="*/ 1718745 h 2960610"/>
                  <a:gd name="connsiteX19-309" fmla="*/ 4260900 w 7785223"/>
                  <a:gd name="connsiteY19-310" fmla="*/ 1707212 h 2960610"/>
                  <a:gd name="connsiteX20-311" fmla="*/ 1262370 w 7785223"/>
                  <a:gd name="connsiteY20-312" fmla="*/ 1766472 h 2960610"/>
                  <a:gd name="connsiteX21-313" fmla="*/ 907344 w 7785223"/>
                  <a:gd name="connsiteY21-314" fmla="*/ 2381268 h 2960610"/>
                  <a:gd name="connsiteX22-315" fmla="*/ 192166 w 7785223"/>
                  <a:gd name="connsiteY22-316" fmla="*/ 2960610 h 2960610"/>
                  <a:gd name="connsiteX23-317" fmla="*/ 149596 w 7785223"/>
                  <a:gd name="connsiteY23-318" fmla="*/ 2142715 h 2960610"/>
                  <a:gd name="connsiteX24-319" fmla="*/ 515699 w 7785223"/>
                  <a:gd name="connsiteY24-320" fmla="*/ 1640050 h 2960610"/>
                  <a:gd name="connsiteX25-321" fmla="*/ 4858 w 7785223"/>
                  <a:gd name="connsiteY25-322" fmla="*/ 958471 h 2960610"/>
                  <a:gd name="connsiteX26-323" fmla="*/ 124054 w 7785223"/>
                  <a:gd name="connsiteY26-324" fmla="*/ 0 h 2960610"/>
                  <a:gd name="connsiteX0-325" fmla="*/ 6458167 w 7785223"/>
                  <a:gd name="connsiteY0-326" fmla="*/ 833882 h 2960610"/>
                  <a:gd name="connsiteX1-327" fmla="*/ 6206458 w 7785223"/>
                  <a:gd name="connsiteY1-328" fmla="*/ 1085591 h 2960610"/>
                  <a:gd name="connsiteX2-329" fmla="*/ 6458167 w 7785223"/>
                  <a:gd name="connsiteY2-330" fmla="*/ 1337300 h 2960610"/>
                  <a:gd name="connsiteX3-331" fmla="*/ 6709876 w 7785223"/>
                  <a:gd name="connsiteY3-332" fmla="*/ 1085591 h 2960610"/>
                  <a:gd name="connsiteX4-333" fmla="*/ 6458167 w 7785223"/>
                  <a:gd name="connsiteY4-334" fmla="*/ 833882 h 2960610"/>
                  <a:gd name="connsiteX5-335" fmla="*/ 124054 w 7785223"/>
                  <a:gd name="connsiteY5-336" fmla="*/ 0 h 2960610"/>
                  <a:gd name="connsiteX6-337" fmla="*/ 881802 w 7785223"/>
                  <a:gd name="connsiteY6-338" fmla="*/ 766777 h 2960610"/>
                  <a:gd name="connsiteX7-339" fmla="*/ 1232618 w 7785223"/>
                  <a:gd name="connsiteY7-340" fmla="*/ 1485722 h 2960610"/>
                  <a:gd name="connsiteX8-341" fmla="*/ 2569785 w 7785223"/>
                  <a:gd name="connsiteY8-342" fmla="*/ 1533897 h 2960610"/>
                  <a:gd name="connsiteX9-343" fmla="*/ 5663118 w 7785223"/>
                  <a:gd name="connsiteY9-344" fmla="*/ 1447586 h 2960610"/>
                  <a:gd name="connsiteX10-345" fmla="*/ 6184373 w 7785223"/>
                  <a:gd name="connsiteY10-346" fmla="*/ 217410 h 2960610"/>
                  <a:gd name="connsiteX11-347" fmla="*/ 7585117 w 7785223"/>
                  <a:gd name="connsiteY11-348" fmla="*/ 1247424 h 2960610"/>
                  <a:gd name="connsiteX12-349" fmla="*/ 7785223 w 7785223"/>
                  <a:gd name="connsiteY12-350" fmla="*/ 1625797 h 2960610"/>
                  <a:gd name="connsiteX13-351" fmla="*/ 7506128 w 7785223"/>
                  <a:gd name="connsiteY13-352" fmla="*/ 2067231 h 2960610"/>
                  <a:gd name="connsiteX14-353" fmla="*/ 7074320 w 7785223"/>
                  <a:gd name="connsiteY14-354" fmla="*/ 2519175 h 2960610"/>
                  <a:gd name="connsiteX15-355" fmla="*/ 6737299 w 7785223"/>
                  <a:gd name="connsiteY15-356" fmla="*/ 2324735 h 2960610"/>
                  <a:gd name="connsiteX16-357" fmla="*/ 6911075 w 7785223"/>
                  <a:gd name="connsiteY16-358" fmla="*/ 2629534 h 2960610"/>
                  <a:gd name="connsiteX17-359" fmla="*/ 6173841 w 7785223"/>
                  <a:gd name="connsiteY17-360" fmla="*/ 2960610 h 2960610"/>
                  <a:gd name="connsiteX18-361" fmla="*/ 5697534 w 7785223"/>
                  <a:gd name="connsiteY18-362" fmla="*/ 1718745 h 2960610"/>
                  <a:gd name="connsiteX19-363" fmla="*/ 4260900 w 7785223"/>
                  <a:gd name="connsiteY19-364" fmla="*/ 1707212 h 2960610"/>
                  <a:gd name="connsiteX20-365" fmla="*/ 1262370 w 7785223"/>
                  <a:gd name="connsiteY20-366" fmla="*/ 1766472 h 2960610"/>
                  <a:gd name="connsiteX21-367" fmla="*/ 907344 w 7785223"/>
                  <a:gd name="connsiteY21-368" fmla="*/ 2381268 h 2960610"/>
                  <a:gd name="connsiteX22-369" fmla="*/ 192166 w 7785223"/>
                  <a:gd name="connsiteY22-370" fmla="*/ 2960610 h 2960610"/>
                  <a:gd name="connsiteX23-371" fmla="*/ 149596 w 7785223"/>
                  <a:gd name="connsiteY23-372" fmla="*/ 2142715 h 2960610"/>
                  <a:gd name="connsiteX24-373" fmla="*/ 515699 w 7785223"/>
                  <a:gd name="connsiteY24-374" fmla="*/ 1640050 h 2960610"/>
                  <a:gd name="connsiteX25-375" fmla="*/ 4858 w 7785223"/>
                  <a:gd name="connsiteY25-376" fmla="*/ 958471 h 2960610"/>
                  <a:gd name="connsiteX26-377" fmla="*/ 124054 w 7785223"/>
                  <a:gd name="connsiteY26-378" fmla="*/ 0 h 2960610"/>
                  <a:gd name="connsiteX0-379" fmla="*/ 6458167 w 7785223"/>
                  <a:gd name="connsiteY0-380" fmla="*/ 833882 h 2960610"/>
                  <a:gd name="connsiteX1-381" fmla="*/ 6206458 w 7785223"/>
                  <a:gd name="connsiteY1-382" fmla="*/ 1085591 h 2960610"/>
                  <a:gd name="connsiteX2-383" fmla="*/ 6458167 w 7785223"/>
                  <a:gd name="connsiteY2-384" fmla="*/ 1337300 h 2960610"/>
                  <a:gd name="connsiteX3-385" fmla="*/ 6709876 w 7785223"/>
                  <a:gd name="connsiteY3-386" fmla="*/ 1085591 h 2960610"/>
                  <a:gd name="connsiteX4-387" fmla="*/ 6458167 w 7785223"/>
                  <a:gd name="connsiteY4-388" fmla="*/ 833882 h 2960610"/>
                  <a:gd name="connsiteX5-389" fmla="*/ 124054 w 7785223"/>
                  <a:gd name="connsiteY5-390" fmla="*/ 0 h 2960610"/>
                  <a:gd name="connsiteX6-391" fmla="*/ 881802 w 7785223"/>
                  <a:gd name="connsiteY6-392" fmla="*/ 766777 h 2960610"/>
                  <a:gd name="connsiteX7-393" fmla="*/ 1232618 w 7785223"/>
                  <a:gd name="connsiteY7-394" fmla="*/ 1485722 h 2960610"/>
                  <a:gd name="connsiteX8-395" fmla="*/ 2569785 w 7785223"/>
                  <a:gd name="connsiteY8-396" fmla="*/ 1533897 h 2960610"/>
                  <a:gd name="connsiteX9-397" fmla="*/ 5663118 w 7785223"/>
                  <a:gd name="connsiteY9-398" fmla="*/ 1447586 h 2960610"/>
                  <a:gd name="connsiteX10-399" fmla="*/ 6184373 w 7785223"/>
                  <a:gd name="connsiteY10-400" fmla="*/ 217410 h 2960610"/>
                  <a:gd name="connsiteX11-401" fmla="*/ 7585117 w 7785223"/>
                  <a:gd name="connsiteY11-402" fmla="*/ 1247424 h 2960610"/>
                  <a:gd name="connsiteX12-403" fmla="*/ 7785223 w 7785223"/>
                  <a:gd name="connsiteY12-404" fmla="*/ 1625797 h 2960610"/>
                  <a:gd name="connsiteX13-405" fmla="*/ 7506128 w 7785223"/>
                  <a:gd name="connsiteY13-406" fmla="*/ 2067231 h 2960610"/>
                  <a:gd name="connsiteX14-407" fmla="*/ 7074320 w 7785223"/>
                  <a:gd name="connsiteY14-408" fmla="*/ 2519175 h 2960610"/>
                  <a:gd name="connsiteX15-409" fmla="*/ 6737299 w 7785223"/>
                  <a:gd name="connsiteY15-410" fmla="*/ 2324735 h 2960610"/>
                  <a:gd name="connsiteX16-411" fmla="*/ 6911075 w 7785223"/>
                  <a:gd name="connsiteY16-412" fmla="*/ 2629534 h 2960610"/>
                  <a:gd name="connsiteX17-413" fmla="*/ 6173841 w 7785223"/>
                  <a:gd name="connsiteY17-414" fmla="*/ 2960610 h 2960610"/>
                  <a:gd name="connsiteX18-415" fmla="*/ 5697534 w 7785223"/>
                  <a:gd name="connsiteY18-416" fmla="*/ 1718745 h 2960610"/>
                  <a:gd name="connsiteX19-417" fmla="*/ 4260900 w 7785223"/>
                  <a:gd name="connsiteY19-418" fmla="*/ 1707212 h 2960610"/>
                  <a:gd name="connsiteX20-419" fmla="*/ 1262370 w 7785223"/>
                  <a:gd name="connsiteY20-420" fmla="*/ 1766472 h 2960610"/>
                  <a:gd name="connsiteX21-421" fmla="*/ 907344 w 7785223"/>
                  <a:gd name="connsiteY21-422" fmla="*/ 2381268 h 2960610"/>
                  <a:gd name="connsiteX22-423" fmla="*/ 192166 w 7785223"/>
                  <a:gd name="connsiteY22-424" fmla="*/ 2960610 h 2960610"/>
                  <a:gd name="connsiteX23-425" fmla="*/ 149596 w 7785223"/>
                  <a:gd name="connsiteY23-426" fmla="*/ 2142715 h 2960610"/>
                  <a:gd name="connsiteX24-427" fmla="*/ 515699 w 7785223"/>
                  <a:gd name="connsiteY24-428" fmla="*/ 1640050 h 2960610"/>
                  <a:gd name="connsiteX25-429" fmla="*/ 4858 w 7785223"/>
                  <a:gd name="connsiteY25-430" fmla="*/ 958471 h 2960610"/>
                  <a:gd name="connsiteX26-431" fmla="*/ 124054 w 7785223"/>
                  <a:gd name="connsiteY26-432" fmla="*/ 0 h 2960610"/>
                  <a:gd name="connsiteX0-433" fmla="*/ 6458167 w 7785223"/>
                  <a:gd name="connsiteY0-434" fmla="*/ 833882 h 2960610"/>
                  <a:gd name="connsiteX1-435" fmla="*/ 6206458 w 7785223"/>
                  <a:gd name="connsiteY1-436" fmla="*/ 1085591 h 2960610"/>
                  <a:gd name="connsiteX2-437" fmla="*/ 6458167 w 7785223"/>
                  <a:gd name="connsiteY2-438" fmla="*/ 1337300 h 2960610"/>
                  <a:gd name="connsiteX3-439" fmla="*/ 6709876 w 7785223"/>
                  <a:gd name="connsiteY3-440" fmla="*/ 1085591 h 2960610"/>
                  <a:gd name="connsiteX4-441" fmla="*/ 6458167 w 7785223"/>
                  <a:gd name="connsiteY4-442" fmla="*/ 833882 h 2960610"/>
                  <a:gd name="connsiteX5-443" fmla="*/ 124054 w 7785223"/>
                  <a:gd name="connsiteY5-444" fmla="*/ 0 h 2960610"/>
                  <a:gd name="connsiteX6-445" fmla="*/ 881802 w 7785223"/>
                  <a:gd name="connsiteY6-446" fmla="*/ 766777 h 2960610"/>
                  <a:gd name="connsiteX7-447" fmla="*/ 1232618 w 7785223"/>
                  <a:gd name="connsiteY7-448" fmla="*/ 1485722 h 2960610"/>
                  <a:gd name="connsiteX8-449" fmla="*/ 2569785 w 7785223"/>
                  <a:gd name="connsiteY8-450" fmla="*/ 1533897 h 2960610"/>
                  <a:gd name="connsiteX9-451" fmla="*/ 5663118 w 7785223"/>
                  <a:gd name="connsiteY9-452" fmla="*/ 1447586 h 2960610"/>
                  <a:gd name="connsiteX10-453" fmla="*/ 6184373 w 7785223"/>
                  <a:gd name="connsiteY10-454" fmla="*/ 217410 h 2960610"/>
                  <a:gd name="connsiteX11-455" fmla="*/ 7585117 w 7785223"/>
                  <a:gd name="connsiteY11-456" fmla="*/ 1247424 h 2960610"/>
                  <a:gd name="connsiteX12-457" fmla="*/ 7785223 w 7785223"/>
                  <a:gd name="connsiteY12-458" fmla="*/ 1625797 h 2960610"/>
                  <a:gd name="connsiteX13-459" fmla="*/ 7506128 w 7785223"/>
                  <a:gd name="connsiteY13-460" fmla="*/ 2067231 h 2960610"/>
                  <a:gd name="connsiteX14-461" fmla="*/ 7074320 w 7785223"/>
                  <a:gd name="connsiteY14-462" fmla="*/ 2519175 h 2960610"/>
                  <a:gd name="connsiteX15-463" fmla="*/ 6737299 w 7785223"/>
                  <a:gd name="connsiteY15-464" fmla="*/ 2324735 h 2960610"/>
                  <a:gd name="connsiteX16-465" fmla="*/ 6911075 w 7785223"/>
                  <a:gd name="connsiteY16-466" fmla="*/ 2629534 h 2960610"/>
                  <a:gd name="connsiteX17-467" fmla="*/ 6173841 w 7785223"/>
                  <a:gd name="connsiteY17-468" fmla="*/ 2960610 h 2960610"/>
                  <a:gd name="connsiteX18-469" fmla="*/ 5683886 w 7785223"/>
                  <a:gd name="connsiteY18-470" fmla="*/ 1786984 h 2960610"/>
                  <a:gd name="connsiteX19-471" fmla="*/ 4260900 w 7785223"/>
                  <a:gd name="connsiteY19-472" fmla="*/ 1707212 h 2960610"/>
                  <a:gd name="connsiteX20-473" fmla="*/ 1262370 w 7785223"/>
                  <a:gd name="connsiteY20-474" fmla="*/ 1766472 h 2960610"/>
                  <a:gd name="connsiteX21-475" fmla="*/ 907344 w 7785223"/>
                  <a:gd name="connsiteY21-476" fmla="*/ 2381268 h 2960610"/>
                  <a:gd name="connsiteX22-477" fmla="*/ 192166 w 7785223"/>
                  <a:gd name="connsiteY22-478" fmla="*/ 2960610 h 2960610"/>
                  <a:gd name="connsiteX23-479" fmla="*/ 149596 w 7785223"/>
                  <a:gd name="connsiteY23-480" fmla="*/ 2142715 h 2960610"/>
                  <a:gd name="connsiteX24-481" fmla="*/ 515699 w 7785223"/>
                  <a:gd name="connsiteY24-482" fmla="*/ 1640050 h 2960610"/>
                  <a:gd name="connsiteX25-483" fmla="*/ 4858 w 7785223"/>
                  <a:gd name="connsiteY25-484" fmla="*/ 958471 h 2960610"/>
                  <a:gd name="connsiteX26-485" fmla="*/ 124054 w 7785223"/>
                  <a:gd name="connsiteY26-486" fmla="*/ 0 h 2960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7785223" h="2960610">
                    <a:moveTo>
                      <a:pt x="6458167" y="833882"/>
                    </a:moveTo>
                    <a:cubicBezTo>
                      <a:pt x="6319152" y="833882"/>
                      <a:pt x="6206458" y="946576"/>
                      <a:pt x="6206458" y="1085591"/>
                    </a:cubicBezTo>
                    <a:cubicBezTo>
                      <a:pt x="6206458" y="1224606"/>
                      <a:pt x="6319152" y="1337300"/>
                      <a:pt x="6458167" y="1337300"/>
                    </a:cubicBezTo>
                    <a:cubicBezTo>
                      <a:pt x="6597182" y="1337300"/>
                      <a:pt x="6709876" y="1224606"/>
                      <a:pt x="6709876" y="1085591"/>
                    </a:cubicBezTo>
                    <a:cubicBezTo>
                      <a:pt x="6709876" y="946576"/>
                      <a:pt x="6597182" y="833882"/>
                      <a:pt x="6458167" y="833882"/>
                    </a:cubicBezTo>
                    <a:close/>
                    <a:moveTo>
                      <a:pt x="124054" y="0"/>
                    </a:moveTo>
                    <a:cubicBezTo>
                      <a:pt x="124054" y="0"/>
                      <a:pt x="694494" y="17040"/>
                      <a:pt x="881802" y="766777"/>
                    </a:cubicBezTo>
                    <a:cubicBezTo>
                      <a:pt x="975349" y="1143344"/>
                      <a:pt x="1108255" y="1399114"/>
                      <a:pt x="1232618" y="1485722"/>
                    </a:cubicBezTo>
                    <a:cubicBezTo>
                      <a:pt x="1356981" y="1572330"/>
                      <a:pt x="1831368" y="1540253"/>
                      <a:pt x="2569785" y="1533897"/>
                    </a:cubicBezTo>
                    <a:cubicBezTo>
                      <a:pt x="3308202" y="1527541"/>
                      <a:pt x="4961056" y="1460173"/>
                      <a:pt x="5663118" y="1447586"/>
                    </a:cubicBezTo>
                    <a:cubicBezTo>
                      <a:pt x="5764083" y="633577"/>
                      <a:pt x="6000518" y="305361"/>
                      <a:pt x="6184373" y="217410"/>
                    </a:cubicBezTo>
                    <a:cubicBezTo>
                      <a:pt x="6504706" y="184050"/>
                      <a:pt x="7316553" y="874307"/>
                      <a:pt x="7585117" y="1247424"/>
                    </a:cubicBezTo>
                    <a:cubicBezTo>
                      <a:pt x="7737800" y="1452337"/>
                      <a:pt x="7785205" y="1625731"/>
                      <a:pt x="7785223" y="1625797"/>
                    </a:cubicBezTo>
                    <a:cubicBezTo>
                      <a:pt x="7785158" y="1625937"/>
                      <a:pt x="7690374" y="1830829"/>
                      <a:pt x="7506128" y="2067231"/>
                    </a:cubicBezTo>
                    <a:cubicBezTo>
                      <a:pt x="7395543" y="2209120"/>
                      <a:pt x="7263894" y="2377287"/>
                      <a:pt x="7074320" y="2519175"/>
                    </a:cubicBezTo>
                    <a:cubicBezTo>
                      <a:pt x="6895320" y="2340543"/>
                      <a:pt x="6737376" y="2324743"/>
                      <a:pt x="6737299" y="2324735"/>
                    </a:cubicBezTo>
                    <a:cubicBezTo>
                      <a:pt x="6737317" y="2324764"/>
                      <a:pt x="6868950" y="2545458"/>
                      <a:pt x="6911075" y="2629534"/>
                    </a:cubicBezTo>
                    <a:cubicBezTo>
                      <a:pt x="6705703" y="2760914"/>
                      <a:pt x="6463469" y="2876528"/>
                      <a:pt x="6173841" y="2960610"/>
                    </a:cubicBezTo>
                    <a:cubicBezTo>
                      <a:pt x="6173686" y="2960472"/>
                      <a:pt x="5712200" y="2625849"/>
                      <a:pt x="5683886" y="1786984"/>
                    </a:cubicBezTo>
                    <a:cubicBezTo>
                      <a:pt x="5351100" y="1778601"/>
                      <a:pt x="4997819" y="1710631"/>
                      <a:pt x="4260900" y="1707212"/>
                    </a:cubicBezTo>
                    <a:cubicBezTo>
                      <a:pt x="3523981" y="1703793"/>
                      <a:pt x="1406504" y="1698533"/>
                      <a:pt x="1262370" y="1766472"/>
                    </a:cubicBezTo>
                    <a:cubicBezTo>
                      <a:pt x="1118236" y="1834411"/>
                      <a:pt x="1130100" y="2066835"/>
                      <a:pt x="907344" y="2381268"/>
                    </a:cubicBezTo>
                    <a:cubicBezTo>
                      <a:pt x="684588" y="2695701"/>
                      <a:pt x="192167" y="2960610"/>
                      <a:pt x="192166" y="2960610"/>
                    </a:cubicBezTo>
                    <a:cubicBezTo>
                      <a:pt x="243251" y="2474985"/>
                      <a:pt x="136825" y="2313110"/>
                      <a:pt x="149596" y="2142715"/>
                    </a:cubicBezTo>
                    <a:cubicBezTo>
                      <a:pt x="175137" y="1836023"/>
                      <a:pt x="515658" y="1640074"/>
                      <a:pt x="515699" y="1640050"/>
                    </a:cubicBezTo>
                    <a:cubicBezTo>
                      <a:pt x="515699" y="1640050"/>
                      <a:pt x="68713" y="1431317"/>
                      <a:pt x="4858" y="958471"/>
                    </a:cubicBezTo>
                    <a:cubicBezTo>
                      <a:pt x="-41969" y="604902"/>
                      <a:pt x="268793" y="481366"/>
                      <a:pt x="124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" cap="flat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9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TextBox 126"/>
            <p:cNvSpPr txBox="1"/>
            <p:nvPr/>
          </p:nvSpPr>
          <p:spPr>
            <a:xfrm>
              <a:off x="2886286" y="2501890"/>
              <a:ext cx="1121292" cy="27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 smtClean="0">
                  <a:cs typeface="+mn-ea"/>
                  <a:sym typeface="+mn-lt"/>
                </a:rPr>
                <a:t>添加内容</a:t>
              </a:r>
              <a:endPara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61" name="Straight Arrow Connector 57"/>
            <p:cNvCxnSpPr/>
            <p:nvPr/>
          </p:nvCxnSpPr>
          <p:spPr>
            <a:xfrm>
              <a:off x="3996679" y="3007980"/>
              <a:ext cx="481749" cy="2426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2" name="TextBox 128"/>
            <p:cNvSpPr txBox="1"/>
            <p:nvPr/>
          </p:nvSpPr>
          <p:spPr>
            <a:xfrm>
              <a:off x="4486485" y="2501890"/>
              <a:ext cx="1121292" cy="27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 smtClean="0">
                  <a:cs typeface="+mn-ea"/>
                  <a:sym typeface="+mn-lt"/>
                </a:rPr>
                <a:t>添加内容</a:t>
              </a:r>
              <a:endPara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63" name="Straight Arrow Connector 63"/>
            <p:cNvCxnSpPr/>
            <p:nvPr/>
          </p:nvCxnSpPr>
          <p:spPr>
            <a:xfrm>
              <a:off x="5531580" y="2994332"/>
              <a:ext cx="381000" cy="3971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4" name="TextBox 130"/>
            <p:cNvSpPr txBox="1"/>
            <p:nvPr/>
          </p:nvSpPr>
          <p:spPr>
            <a:xfrm>
              <a:off x="1614096" y="2725997"/>
              <a:ext cx="909188" cy="27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 smtClean="0">
                  <a:cs typeface="+mn-ea"/>
                  <a:sym typeface="+mn-lt"/>
                </a:rPr>
                <a:t>添加内容</a:t>
              </a:r>
              <a:endPara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65" name="Straight Arrow Connector 66"/>
            <p:cNvCxnSpPr/>
            <p:nvPr/>
          </p:nvCxnSpPr>
          <p:spPr>
            <a:xfrm>
              <a:off x="2478365" y="3072611"/>
              <a:ext cx="481749" cy="2426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6" name="TextBox 132"/>
            <p:cNvSpPr txBox="1"/>
            <p:nvPr/>
          </p:nvSpPr>
          <p:spPr>
            <a:xfrm>
              <a:off x="2875385" y="4673673"/>
              <a:ext cx="1121292" cy="27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 smtClean="0">
                  <a:cs typeface="+mn-ea"/>
                  <a:sym typeface="+mn-lt"/>
                </a:rPr>
                <a:t>添加内容</a:t>
              </a:r>
              <a:endPara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Straight Arrow Connector 71"/>
            <p:cNvCxnSpPr/>
            <p:nvPr/>
          </p:nvCxnSpPr>
          <p:spPr>
            <a:xfrm flipV="1">
              <a:off x="3942088" y="4403926"/>
              <a:ext cx="544398" cy="37155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8" name="TextBox 134"/>
            <p:cNvSpPr txBox="1"/>
            <p:nvPr/>
          </p:nvSpPr>
          <p:spPr>
            <a:xfrm>
              <a:off x="4486485" y="4679675"/>
              <a:ext cx="1121292" cy="27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 smtClean="0">
                  <a:cs typeface="+mn-ea"/>
                  <a:sym typeface="+mn-lt"/>
                </a:rPr>
                <a:t>添加内容</a:t>
              </a:r>
              <a:endPara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69" name="Straight Arrow Connector 73"/>
            <p:cNvCxnSpPr/>
            <p:nvPr/>
          </p:nvCxnSpPr>
          <p:spPr>
            <a:xfrm flipV="1">
              <a:off x="5476989" y="4403926"/>
              <a:ext cx="381000" cy="2484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0" name="TextBox 136"/>
            <p:cNvSpPr txBox="1"/>
            <p:nvPr/>
          </p:nvSpPr>
          <p:spPr>
            <a:xfrm>
              <a:off x="1723687" y="4403402"/>
              <a:ext cx="909188" cy="27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 smtClean="0">
                  <a:cs typeface="+mn-ea"/>
                  <a:sym typeface="+mn-lt"/>
                </a:rPr>
                <a:t>添加内容</a:t>
              </a:r>
              <a:endPara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71" name="Straight Arrow Connector 75"/>
            <p:cNvCxnSpPr/>
            <p:nvPr/>
          </p:nvCxnSpPr>
          <p:spPr>
            <a:xfrm flipV="1">
              <a:off x="2547505" y="4283033"/>
              <a:ext cx="481749" cy="1208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2" name="TextBox 138"/>
            <p:cNvSpPr txBox="1"/>
            <p:nvPr/>
          </p:nvSpPr>
          <p:spPr>
            <a:xfrm>
              <a:off x="6921253" y="1377266"/>
              <a:ext cx="1671150" cy="51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b="1" kern="0" dirty="0" smtClean="0">
                  <a:cs typeface="+mn-ea"/>
                  <a:sym typeface="+mn-lt"/>
                </a:rPr>
                <a:t>添加内容</a:t>
              </a:r>
              <a:endParaRPr lang="en-US" altLang="zh-CN" sz="900" b="1" kern="0" dirty="0">
                <a:cs typeface="+mn-ea"/>
                <a:sym typeface="+mn-lt"/>
              </a:endParaRPr>
            </a:p>
          </p:txBody>
        </p:sp>
        <p:cxnSp>
          <p:nvCxnSpPr>
            <p:cNvPr id="73" name="Straight Arrow Connector 85"/>
            <p:cNvCxnSpPr>
              <a:stCxn id="72" idx="2"/>
            </p:cNvCxnSpPr>
            <p:nvPr/>
          </p:nvCxnSpPr>
          <p:spPr>
            <a:xfrm>
              <a:off x="7756828" y="1888724"/>
              <a:ext cx="77563" cy="95859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74" name="Rounded Rectangle 17"/>
            <p:cNvSpPr/>
            <p:nvPr/>
          </p:nvSpPr>
          <p:spPr>
            <a:xfrm>
              <a:off x="1721580" y="1708244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7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sz="7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Rounded Rectangle 18"/>
            <p:cNvSpPr/>
            <p:nvPr/>
          </p:nvSpPr>
          <p:spPr>
            <a:xfrm>
              <a:off x="3169380" y="1066800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7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7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Rounded Rectangle 19"/>
            <p:cNvSpPr/>
            <p:nvPr/>
          </p:nvSpPr>
          <p:spPr>
            <a:xfrm>
              <a:off x="4921980" y="1696869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7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7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Rounded Rectangle 42"/>
            <p:cNvSpPr/>
            <p:nvPr/>
          </p:nvSpPr>
          <p:spPr>
            <a:xfrm>
              <a:off x="1569180" y="5518241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7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7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Rounded Rectangle 43"/>
            <p:cNvSpPr/>
            <p:nvPr/>
          </p:nvSpPr>
          <p:spPr>
            <a:xfrm>
              <a:off x="3251835" y="5846924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7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7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9" name="Rounded Rectangle 44"/>
            <p:cNvSpPr/>
            <p:nvPr/>
          </p:nvSpPr>
          <p:spPr>
            <a:xfrm>
              <a:off x="4921980" y="5441585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7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7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164000" y="3348000"/>
              <a:ext cx="36000" cy="36000"/>
            </a:xfrm>
            <a:prstGeom prst="rect">
              <a:avLst/>
            </a:prstGeom>
          </p:spPr>
          <p:txBody>
            <a:bodyPr wrap="none">
              <a:prstTxWarp prst="textCircl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" spc="-75" dirty="0">
                  <a:solidFill>
                    <a:prstClr val="black"/>
                  </a:solidFill>
                  <a:cs typeface="+mn-ea"/>
                  <a:sym typeface="+mn-lt"/>
                </a:rPr>
                <a:t>http://home.rapidbbs.cn/?fromuid=22138</a:t>
              </a:r>
              <a:endParaRPr lang="zh-TW" altLang="en-US" sz="100" spc="-7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588645" y="2053402"/>
            <a:ext cx="335861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50" b="1" dirty="0">
                <a:solidFill>
                  <a:schemeClr val="accent1"/>
                </a:solidFill>
                <a:cs typeface="+mn-ea"/>
                <a:sym typeface="+mn-lt"/>
              </a:rPr>
              <a:t>鱼</a:t>
            </a:r>
            <a:r>
              <a:rPr lang="zh-CN" altLang="en-US" sz="4950" b="1" dirty="0">
                <a:solidFill>
                  <a:schemeClr val="accent2"/>
                </a:solidFill>
                <a:cs typeface="+mn-ea"/>
                <a:sym typeface="+mn-lt"/>
              </a:rPr>
              <a:t>骨</a:t>
            </a:r>
            <a:r>
              <a:rPr lang="zh-CN" altLang="en-US" sz="4950" b="1" dirty="0" smtClean="0">
                <a:solidFill>
                  <a:schemeClr val="accent3"/>
                </a:solidFill>
                <a:cs typeface="+mn-ea"/>
                <a:sym typeface="+mn-lt"/>
              </a:rPr>
              <a:t>图</a:t>
            </a:r>
            <a:r>
              <a:rPr lang="zh-CN" altLang="en-US" sz="4950" b="1" dirty="0" smtClean="0">
                <a:solidFill>
                  <a:schemeClr val="accent5"/>
                </a:solidFill>
                <a:cs typeface="+mn-ea"/>
                <a:sym typeface="+mn-lt"/>
              </a:rPr>
              <a:t>素</a:t>
            </a:r>
            <a:r>
              <a:rPr lang="zh-CN" altLang="en-US" sz="49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材</a:t>
            </a:r>
            <a:endParaRPr lang="zh-CN" altLang="en-US" sz="49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619125" y="2950226"/>
            <a:ext cx="409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精美商务 图形图表 数据分析 数据图表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素材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3"/>
          <p:cNvSpPr txBox="1"/>
          <p:nvPr/>
        </p:nvSpPr>
        <p:spPr>
          <a:xfrm>
            <a:off x="636006" y="3258003"/>
            <a:ext cx="381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Versatile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businessData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charts 40P</a:t>
            </a:r>
            <a:endParaRPr lang="en-US" altLang="zh-CN" sz="8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Medical environmental protection business data analysis electronic commerce dynamic chart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8645" y="1109470"/>
            <a:ext cx="1691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40P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619125" y="3830860"/>
            <a:ext cx="3775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XXXX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日期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XXXX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457200" y="2103502"/>
            <a:ext cx="5915026" cy="2209799"/>
          </a:xfrm>
          <a:custGeom>
            <a:avLst/>
            <a:gdLst>
              <a:gd name="T0" fmla="*/ 2130 w 2142"/>
              <a:gd name="T1" fmla="*/ 268 h 582"/>
              <a:gd name="T2" fmla="*/ 2000 w 2142"/>
              <a:gd name="T3" fmla="*/ 124 h 582"/>
              <a:gd name="T4" fmla="*/ 1909 w 2142"/>
              <a:gd name="T5" fmla="*/ 23 h 582"/>
              <a:gd name="T6" fmla="*/ 1850 w 2142"/>
              <a:gd name="T7" fmla="*/ 45 h 582"/>
              <a:gd name="T8" fmla="*/ 1850 w 2142"/>
              <a:gd name="T9" fmla="*/ 265 h 582"/>
              <a:gd name="T10" fmla="*/ 253 w 2142"/>
              <a:gd name="T11" fmla="*/ 265 h 582"/>
              <a:gd name="T12" fmla="*/ 45 w 2142"/>
              <a:gd name="T13" fmla="*/ 74 h 582"/>
              <a:gd name="T14" fmla="*/ 9 w 2142"/>
              <a:gd name="T15" fmla="*/ 99 h 582"/>
              <a:gd name="T16" fmla="*/ 69 w 2142"/>
              <a:gd name="T17" fmla="*/ 246 h 582"/>
              <a:gd name="T18" fmla="*/ 73 w 2142"/>
              <a:gd name="T19" fmla="*/ 341 h 582"/>
              <a:gd name="T20" fmla="*/ 27 w 2142"/>
              <a:gd name="T21" fmla="*/ 484 h 582"/>
              <a:gd name="T22" fmla="*/ 65 w 2142"/>
              <a:gd name="T23" fmla="*/ 506 h 582"/>
              <a:gd name="T24" fmla="*/ 238 w 2142"/>
              <a:gd name="T25" fmla="*/ 317 h 582"/>
              <a:gd name="T26" fmla="*/ 1850 w 2142"/>
              <a:gd name="T27" fmla="*/ 317 h 582"/>
              <a:gd name="T28" fmla="*/ 1850 w 2142"/>
              <a:gd name="T29" fmla="*/ 536 h 582"/>
              <a:gd name="T30" fmla="*/ 1909 w 2142"/>
              <a:gd name="T31" fmla="*/ 559 h 582"/>
              <a:gd name="T32" fmla="*/ 2000 w 2142"/>
              <a:gd name="T33" fmla="*/ 457 h 582"/>
              <a:gd name="T34" fmla="*/ 2130 w 2142"/>
              <a:gd name="T35" fmla="*/ 313 h 582"/>
              <a:gd name="T36" fmla="*/ 2130 w 2142"/>
              <a:gd name="T37" fmla="*/ 268 h 582"/>
              <a:gd name="T38" fmla="*/ 1997 w 2142"/>
              <a:gd name="T39" fmla="*/ 228 h 582"/>
              <a:gd name="T40" fmla="*/ 1969 w 2142"/>
              <a:gd name="T41" fmla="*/ 200 h 582"/>
              <a:gd name="T42" fmla="*/ 1997 w 2142"/>
              <a:gd name="T43" fmla="*/ 172 h 582"/>
              <a:gd name="T44" fmla="*/ 2026 w 2142"/>
              <a:gd name="T45" fmla="*/ 200 h 582"/>
              <a:gd name="T46" fmla="*/ 1997 w 2142"/>
              <a:gd name="T47" fmla="*/ 228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42" h="582">
                <a:moveTo>
                  <a:pt x="2130" y="268"/>
                </a:moveTo>
                <a:cubicBezTo>
                  <a:pt x="2000" y="124"/>
                  <a:pt x="2000" y="124"/>
                  <a:pt x="2000" y="124"/>
                </a:cubicBezTo>
                <a:cubicBezTo>
                  <a:pt x="1909" y="23"/>
                  <a:pt x="1909" y="23"/>
                  <a:pt x="1909" y="23"/>
                </a:cubicBezTo>
                <a:cubicBezTo>
                  <a:pt x="1888" y="0"/>
                  <a:pt x="1850" y="15"/>
                  <a:pt x="1850" y="45"/>
                </a:cubicBezTo>
                <a:cubicBezTo>
                  <a:pt x="1850" y="265"/>
                  <a:pt x="1850" y="265"/>
                  <a:pt x="1850" y="265"/>
                </a:cubicBezTo>
                <a:cubicBezTo>
                  <a:pt x="253" y="265"/>
                  <a:pt x="253" y="265"/>
                  <a:pt x="253" y="265"/>
                </a:cubicBezTo>
                <a:cubicBezTo>
                  <a:pt x="45" y="74"/>
                  <a:pt x="45" y="74"/>
                  <a:pt x="45" y="74"/>
                </a:cubicBezTo>
                <a:cubicBezTo>
                  <a:pt x="27" y="58"/>
                  <a:pt x="0" y="77"/>
                  <a:pt x="9" y="99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81" y="276"/>
                  <a:pt x="83" y="310"/>
                  <a:pt x="73" y="341"/>
                </a:cubicBezTo>
                <a:cubicBezTo>
                  <a:pt x="27" y="484"/>
                  <a:pt x="27" y="484"/>
                  <a:pt x="27" y="484"/>
                </a:cubicBezTo>
                <a:cubicBezTo>
                  <a:pt x="20" y="507"/>
                  <a:pt x="49" y="523"/>
                  <a:pt x="65" y="506"/>
                </a:cubicBezTo>
                <a:cubicBezTo>
                  <a:pt x="238" y="317"/>
                  <a:pt x="238" y="317"/>
                  <a:pt x="238" y="317"/>
                </a:cubicBezTo>
                <a:cubicBezTo>
                  <a:pt x="1850" y="317"/>
                  <a:pt x="1850" y="317"/>
                  <a:pt x="1850" y="317"/>
                </a:cubicBezTo>
                <a:cubicBezTo>
                  <a:pt x="1850" y="536"/>
                  <a:pt x="1850" y="536"/>
                  <a:pt x="1850" y="536"/>
                </a:cubicBezTo>
                <a:cubicBezTo>
                  <a:pt x="1850" y="567"/>
                  <a:pt x="1888" y="582"/>
                  <a:pt x="1909" y="559"/>
                </a:cubicBezTo>
                <a:cubicBezTo>
                  <a:pt x="2000" y="457"/>
                  <a:pt x="2000" y="457"/>
                  <a:pt x="2000" y="457"/>
                </a:cubicBezTo>
                <a:cubicBezTo>
                  <a:pt x="2130" y="313"/>
                  <a:pt x="2130" y="313"/>
                  <a:pt x="2130" y="313"/>
                </a:cubicBezTo>
                <a:cubicBezTo>
                  <a:pt x="2142" y="301"/>
                  <a:pt x="2142" y="281"/>
                  <a:pt x="2130" y="268"/>
                </a:cubicBezTo>
                <a:close/>
                <a:moveTo>
                  <a:pt x="1997" y="228"/>
                </a:moveTo>
                <a:cubicBezTo>
                  <a:pt x="1982" y="228"/>
                  <a:pt x="1969" y="216"/>
                  <a:pt x="1969" y="200"/>
                </a:cubicBezTo>
                <a:cubicBezTo>
                  <a:pt x="1969" y="184"/>
                  <a:pt x="1982" y="172"/>
                  <a:pt x="1997" y="172"/>
                </a:cubicBezTo>
                <a:cubicBezTo>
                  <a:pt x="2013" y="172"/>
                  <a:pt x="2026" y="184"/>
                  <a:pt x="2026" y="200"/>
                </a:cubicBezTo>
                <a:cubicBezTo>
                  <a:pt x="2026" y="216"/>
                  <a:pt x="2013" y="228"/>
                  <a:pt x="1997" y="22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995022" y="1266825"/>
          <a:ext cx="1682905" cy="193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74837" y="337057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 smtClean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7079" y="3568360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3714" y="337057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 smtClean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5957" y="3568360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2708" y="337057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 smtClean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04950" y="3568360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2493900" y="1266826"/>
          <a:ext cx="1682905" cy="193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972893" y="1266826"/>
          <a:ext cx="1682905" cy="193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48425" y="1754195"/>
            <a:ext cx="230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900" kern="0" dirty="0">
                <a:cs typeface="+mn-ea"/>
                <a:sym typeface="+mn-lt"/>
              </a:rPr>
              <a:t>您的内容打在这里，或通过复制文本后在此选择粘贴保留文字</a:t>
            </a:r>
            <a:r>
              <a:rPr lang="zh-CN" altLang="en-US" sz="900" kern="0" dirty="0" smtClean="0">
                <a:cs typeface="+mn-ea"/>
                <a:sym typeface="+mn-lt"/>
              </a:rPr>
              <a:t>。</a:t>
            </a:r>
            <a:r>
              <a:rPr lang="zh-CN" altLang="en-US" sz="9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900" kern="0" dirty="0"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altLang="zh-CN" sz="900" kern="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8425" y="1528119"/>
            <a:ext cx="230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en-US" sz="1200" b="1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5741" y="274104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cs typeface="+mn-ea"/>
                <a:sym typeface="+mn-lt"/>
              </a:rPr>
              <a:t>添加内容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15741" y="2880517"/>
            <a:ext cx="163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6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600" kern="0" dirty="0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5741" y="323772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cs typeface="+mn-ea"/>
                <a:sym typeface="+mn-lt"/>
              </a:rPr>
              <a:t>添加内容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15741" y="3377204"/>
            <a:ext cx="163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6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600" kern="0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5741" y="369839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cs typeface="+mn-ea"/>
                <a:sym typeface="+mn-lt"/>
              </a:rPr>
              <a:t>添加内容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15741" y="3837870"/>
            <a:ext cx="163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6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600" kern="0" dirty="0">
              <a:cs typeface="+mn-ea"/>
              <a:sym typeface="+mn-lt"/>
            </a:endParaRPr>
          </a:p>
        </p:txBody>
      </p:sp>
      <p:sp>
        <p:nvSpPr>
          <p:cNvPr id="34" name="Freeform 181"/>
          <p:cNvSpPr>
            <a:spLocks noEditPoints="1"/>
          </p:cNvSpPr>
          <p:nvPr/>
        </p:nvSpPr>
        <p:spPr bwMode="auto">
          <a:xfrm>
            <a:off x="6714077" y="3758746"/>
            <a:ext cx="232272" cy="289604"/>
          </a:xfrm>
          <a:custGeom>
            <a:avLst/>
            <a:gdLst>
              <a:gd name="T0" fmla="*/ 43 w 67"/>
              <a:gd name="T1" fmla="*/ 17 h 81"/>
              <a:gd name="T2" fmla="*/ 42 w 67"/>
              <a:gd name="T3" fmla="*/ 14 h 81"/>
              <a:gd name="T4" fmla="*/ 36 w 67"/>
              <a:gd name="T5" fmla="*/ 10 h 81"/>
              <a:gd name="T6" fmla="*/ 53 w 67"/>
              <a:gd name="T7" fmla="*/ 5 h 81"/>
              <a:gd name="T8" fmla="*/ 18 w 67"/>
              <a:gd name="T9" fmla="*/ 0 h 81"/>
              <a:gd name="T10" fmla="*/ 18 w 67"/>
              <a:gd name="T11" fmla="*/ 10 h 81"/>
              <a:gd name="T12" fmla="*/ 29 w 67"/>
              <a:gd name="T13" fmla="*/ 14 h 81"/>
              <a:gd name="T14" fmla="*/ 23 w 67"/>
              <a:gd name="T15" fmla="*/ 16 h 81"/>
              <a:gd name="T16" fmla="*/ 20 w 67"/>
              <a:gd name="T17" fmla="*/ 16 h 81"/>
              <a:gd name="T18" fmla="*/ 2 w 67"/>
              <a:gd name="T19" fmla="*/ 39 h 81"/>
              <a:gd name="T20" fmla="*/ 0 w 67"/>
              <a:gd name="T21" fmla="*/ 41 h 81"/>
              <a:gd name="T22" fmla="*/ 1 w 67"/>
              <a:gd name="T23" fmla="*/ 51 h 81"/>
              <a:gd name="T24" fmla="*/ 21 w 67"/>
              <a:gd name="T25" fmla="*/ 49 h 81"/>
              <a:gd name="T26" fmla="*/ 20 w 67"/>
              <a:gd name="T27" fmla="*/ 39 h 81"/>
              <a:gd name="T28" fmla="*/ 18 w 67"/>
              <a:gd name="T29" fmla="*/ 34 h 81"/>
              <a:gd name="T30" fmla="*/ 23 w 67"/>
              <a:gd name="T31" fmla="*/ 32 h 81"/>
              <a:gd name="T32" fmla="*/ 24 w 67"/>
              <a:gd name="T33" fmla="*/ 34 h 81"/>
              <a:gd name="T34" fmla="*/ 43 w 67"/>
              <a:gd name="T35" fmla="*/ 32 h 81"/>
              <a:gd name="T36" fmla="*/ 66 w 67"/>
              <a:gd name="T37" fmla="*/ 31 h 81"/>
              <a:gd name="T38" fmla="*/ 67 w 67"/>
              <a:gd name="T39" fmla="*/ 18 h 81"/>
              <a:gd name="T40" fmla="*/ 15 w 67"/>
              <a:gd name="T41" fmla="*/ 5 h 81"/>
              <a:gd name="T42" fmla="*/ 48 w 67"/>
              <a:gd name="T43" fmla="*/ 3 h 81"/>
              <a:gd name="T44" fmla="*/ 48 w 67"/>
              <a:gd name="T45" fmla="*/ 7 h 81"/>
              <a:gd name="T46" fmla="*/ 31 w 67"/>
              <a:gd name="T47" fmla="*/ 7 h 81"/>
              <a:gd name="T48" fmla="*/ 15 w 67"/>
              <a:gd name="T49" fmla="*/ 5 h 81"/>
              <a:gd name="T50" fmla="*/ 33 w 67"/>
              <a:gd name="T51" fmla="*/ 10 h 81"/>
              <a:gd name="T52" fmla="*/ 32 w 67"/>
              <a:gd name="T53" fmla="*/ 14 h 81"/>
              <a:gd name="T54" fmla="*/ 18 w 67"/>
              <a:gd name="T55" fmla="*/ 48 h 81"/>
              <a:gd name="T56" fmla="*/ 3 w 67"/>
              <a:gd name="T57" fmla="*/ 42 h 81"/>
              <a:gd name="T58" fmla="*/ 16 w 67"/>
              <a:gd name="T59" fmla="*/ 42 h 81"/>
              <a:gd name="T60" fmla="*/ 18 w 67"/>
              <a:gd name="T61" fmla="*/ 48 h 81"/>
              <a:gd name="T62" fmla="*/ 15 w 67"/>
              <a:gd name="T63" fmla="*/ 34 h 81"/>
              <a:gd name="T64" fmla="*/ 5 w 67"/>
              <a:gd name="T65" fmla="*/ 39 h 81"/>
              <a:gd name="T66" fmla="*/ 20 w 67"/>
              <a:gd name="T67" fmla="*/ 19 h 81"/>
              <a:gd name="T68" fmla="*/ 23 w 67"/>
              <a:gd name="T69" fmla="*/ 29 h 81"/>
              <a:gd name="T70" fmla="*/ 40 w 67"/>
              <a:gd name="T71" fmla="*/ 31 h 81"/>
              <a:gd name="T72" fmla="*/ 26 w 67"/>
              <a:gd name="T73" fmla="*/ 31 h 81"/>
              <a:gd name="T74" fmla="*/ 26 w 67"/>
              <a:gd name="T75" fmla="*/ 18 h 81"/>
              <a:gd name="T76" fmla="*/ 31 w 67"/>
              <a:gd name="T77" fmla="*/ 17 h 81"/>
              <a:gd name="T78" fmla="*/ 40 w 67"/>
              <a:gd name="T79" fmla="*/ 17 h 81"/>
              <a:gd name="T80" fmla="*/ 40 w 67"/>
              <a:gd name="T81" fmla="*/ 30 h 81"/>
              <a:gd name="T82" fmla="*/ 64 w 67"/>
              <a:gd name="T83" fmla="*/ 28 h 81"/>
              <a:gd name="T84" fmla="*/ 43 w 67"/>
              <a:gd name="T85" fmla="*/ 20 h 81"/>
              <a:gd name="T86" fmla="*/ 64 w 67"/>
              <a:gd name="T87" fmla="*/ 28 h 81"/>
              <a:gd name="T88" fmla="*/ 19 w 67"/>
              <a:gd name="T89" fmla="*/ 23 h 81"/>
              <a:gd name="T90" fmla="*/ 9 w 67"/>
              <a:gd name="T91" fmla="*/ 33 h 81"/>
              <a:gd name="T92" fmla="*/ 19 w 67"/>
              <a:gd name="T93" fmla="*/ 21 h 81"/>
              <a:gd name="T94" fmla="*/ 12 w 67"/>
              <a:gd name="T95" fmla="*/ 57 h 81"/>
              <a:gd name="T96" fmla="*/ 11 w 67"/>
              <a:gd name="T97" fmla="*/ 81 h 81"/>
              <a:gd name="T98" fmla="*/ 10 w 67"/>
              <a:gd name="T99" fmla="*/ 5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" h="81">
                <a:moveTo>
                  <a:pt x="66" y="17"/>
                </a:moveTo>
                <a:cubicBezTo>
                  <a:pt x="43" y="17"/>
                  <a:pt x="43" y="17"/>
                  <a:pt x="43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5"/>
                  <a:pt x="42" y="14"/>
                  <a:pt x="42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0"/>
                  <a:pt x="36" y="10"/>
                  <a:pt x="36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1" y="10"/>
                  <a:pt x="53" y="8"/>
                  <a:pt x="53" y="5"/>
                </a:cubicBezTo>
                <a:cubicBezTo>
                  <a:pt x="53" y="3"/>
                  <a:pt x="51" y="0"/>
                  <a:pt x="4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5" y="0"/>
                  <a:pt x="12" y="3"/>
                  <a:pt x="12" y="5"/>
                </a:cubicBezTo>
                <a:cubicBezTo>
                  <a:pt x="12" y="8"/>
                  <a:pt x="15" y="10"/>
                  <a:pt x="1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3" y="15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0" y="16"/>
                  <a:pt x="2" y="24"/>
                  <a:pt x="2" y="34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0" y="51"/>
                  <a:pt x="1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1" y="50"/>
                  <a:pt x="21" y="49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0"/>
                  <a:pt x="20" y="39"/>
                  <a:pt x="20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3"/>
                  <a:pt x="19" y="32"/>
                  <a:pt x="2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3"/>
                  <a:pt x="23" y="34"/>
                  <a:pt x="24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3" y="33"/>
                  <a:pt x="43" y="32"/>
                </a:cubicBezTo>
                <a:cubicBezTo>
                  <a:pt x="43" y="31"/>
                  <a:pt x="43" y="31"/>
                  <a:pt x="43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7" y="30"/>
                  <a:pt x="67" y="30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6" y="17"/>
                  <a:pt x="66" y="17"/>
                </a:cubicBezTo>
                <a:close/>
                <a:moveTo>
                  <a:pt x="15" y="5"/>
                </a:moveTo>
                <a:cubicBezTo>
                  <a:pt x="15" y="4"/>
                  <a:pt x="16" y="3"/>
                  <a:pt x="1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4"/>
                  <a:pt x="50" y="5"/>
                </a:cubicBezTo>
                <a:cubicBezTo>
                  <a:pt x="50" y="7"/>
                  <a:pt x="49" y="7"/>
                  <a:pt x="48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7"/>
                  <a:pt x="15" y="7"/>
                  <a:pt x="15" y="5"/>
                </a:cubicBezTo>
                <a:close/>
                <a:moveTo>
                  <a:pt x="32" y="10"/>
                </a:moveTo>
                <a:cubicBezTo>
                  <a:pt x="33" y="10"/>
                  <a:pt x="33" y="10"/>
                  <a:pt x="33" y="10"/>
                </a:cubicBezTo>
                <a:cubicBezTo>
                  <a:pt x="33" y="14"/>
                  <a:pt x="33" y="14"/>
                  <a:pt x="33" y="14"/>
                </a:cubicBezTo>
                <a:cubicBezTo>
                  <a:pt x="32" y="14"/>
                  <a:pt x="32" y="14"/>
                  <a:pt x="32" y="14"/>
                </a:cubicBezTo>
                <a:lnTo>
                  <a:pt x="32" y="10"/>
                </a:lnTo>
                <a:close/>
                <a:moveTo>
                  <a:pt x="18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42"/>
                  <a:pt x="18" y="42"/>
                  <a:pt x="18" y="42"/>
                </a:cubicBezTo>
                <a:lnTo>
                  <a:pt x="18" y="48"/>
                </a:lnTo>
                <a:close/>
                <a:moveTo>
                  <a:pt x="20" y="29"/>
                </a:moveTo>
                <a:cubicBezTo>
                  <a:pt x="17" y="29"/>
                  <a:pt x="15" y="31"/>
                  <a:pt x="15" y="34"/>
                </a:cubicBezTo>
                <a:cubicBezTo>
                  <a:pt x="15" y="39"/>
                  <a:pt x="15" y="39"/>
                  <a:pt x="1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26"/>
                  <a:pt x="12" y="19"/>
                  <a:pt x="20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9"/>
                  <a:pt x="23" y="29"/>
                  <a:pt x="23" y="29"/>
                </a:cubicBezTo>
                <a:lnTo>
                  <a:pt x="20" y="29"/>
                </a:lnTo>
                <a:close/>
                <a:moveTo>
                  <a:pt x="40" y="31"/>
                </a:move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0"/>
                  <a:pt x="26" y="30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30"/>
                  <a:pt x="40" y="30"/>
                  <a:pt x="40" y="30"/>
                </a:cubicBezTo>
                <a:lnTo>
                  <a:pt x="40" y="31"/>
                </a:lnTo>
                <a:close/>
                <a:moveTo>
                  <a:pt x="64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3" y="20"/>
                  <a:pt x="43" y="20"/>
                  <a:pt x="43" y="20"/>
                </a:cubicBezTo>
                <a:cubicBezTo>
                  <a:pt x="64" y="20"/>
                  <a:pt x="64" y="20"/>
                  <a:pt x="64" y="20"/>
                </a:cubicBezTo>
                <a:lnTo>
                  <a:pt x="64" y="28"/>
                </a:lnTo>
                <a:close/>
                <a:moveTo>
                  <a:pt x="20" y="22"/>
                </a:moveTo>
                <a:cubicBezTo>
                  <a:pt x="20" y="22"/>
                  <a:pt x="20" y="23"/>
                  <a:pt x="19" y="23"/>
                </a:cubicBezTo>
                <a:cubicBezTo>
                  <a:pt x="14" y="23"/>
                  <a:pt x="10" y="27"/>
                  <a:pt x="10" y="32"/>
                </a:cubicBezTo>
                <a:cubicBezTo>
                  <a:pt x="10" y="33"/>
                  <a:pt x="9" y="33"/>
                  <a:pt x="9" y="33"/>
                </a:cubicBezTo>
                <a:cubicBezTo>
                  <a:pt x="8" y="33"/>
                  <a:pt x="8" y="33"/>
                  <a:pt x="8" y="32"/>
                </a:cubicBezTo>
                <a:cubicBezTo>
                  <a:pt x="8" y="26"/>
                  <a:pt x="13" y="21"/>
                  <a:pt x="19" y="21"/>
                </a:cubicBezTo>
                <a:cubicBezTo>
                  <a:pt x="20" y="21"/>
                  <a:pt x="20" y="21"/>
                  <a:pt x="20" y="22"/>
                </a:cubicBezTo>
                <a:close/>
                <a:moveTo>
                  <a:pt x="12" y="57"/>
                </a:moveTo>
                <a:cubicBezTo>
                  <a:pt x="13" y="59"/>
                  <a:pt x="19" y="70"/>
                  <a:pt x="19" y="74"/>
                </a:cubicBezTo>
                <a:cubicBezTo>
                  <a:pt x="19" y="78"/>
                  <a:pt x="15" y="81"/>
                  <a:pt x="11" y="81"/>
                </a:cubicBezTo>
                <a:cubicBezTo>
                  <a:pt x="7" y="81"/>
                  <a:pt x="3" y="78"/>
                  <a:pt x="3" y="74"/>
                </a:cubicBezTo>
                <a:cubicBezTo>
                  <a:pt x="3" y="70"/>
                  <a:pt x="8" y="59"/>
                  <a:pt x="10" y="57"/>
                </a:cubicBezTo>
                <a:cubicBezTo>
                  <a:pt x="10" y="56"/>
                  <a:pt x="12" y="56"/>
                  <a:pt x="12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35" name="Freeform 190"/>
          <p:cNvSpPr>
            <a:spLocks noEditPoints="1"/>
          </p:cNvSpPr>
          <p:nvPr/>
        </p:nvSpPr>
        <p:spPr bwMode="auto">
          <a:xfrm>
            <a:off x="6704610" y="3297734"/>
            <a:ext cx="251205" cy="259577"/>
          </a:xfrm>
          <a:custGeom>
            <a:avLst/>
            <a:gdLst>
              <a:gd name="T0" fmla="*/ 44 w 76"/>
              <a:gd name="T1" fmla="*/ 38 h 76"/>
              <a:gd name="T2" fmla="*/ 38 w 76"/>
              <a:gd name="T3" fmla="*/ 31 h 76"/>
              <a:gd name="T4" fmla="*/ 31 w 76"/>
              <a:gd name="T5" fmla="*/ 38 h 76"/>
              <a:gd name="T6" fmla="*/ 38 w 76"/>
              <a:gd name="T7" fmla="*/ 45 h 76"/>
              <a:gd name="T8" fmla="*/ 44 w 76"/>
              <a:gd name="T9" fmla="*/ 38 h 76"/>
              <a:gd name="T10" fmla="*/ 38 w 76"/>
              <a:gd name="T11" fmla="*/ 42 h 76"/>
              <a:gd name="T12" fmla="*/ 34 w 76"/>
              <a:gd name="T13" fmla="*/ 38 h 76"/>
              <a:gd name="T14" fmla="*/ 38 w 76"/>
              <a:gd name="T15" fmla="*/ 34 h 76"/>
              <a:gd name="T16" fmla="*/ 42 w 76"/>
              <a:gd name="T17" fmla="*/ 38 h 76"/>
              <a:gd name="T18" fmla="*/ 38 w 76"/>
              <a:gd name="T19" fmla="*/ 42 h 76"/>
              <a:gd name="T20" fmla="*/ 38 w 76"/>
              <a:gd name="T21" fmla="*/ 0 h 76"/>
              <a:gd name="T22" fmla="*/ 0 w 76"/>
              <a:gd name="T23" fmla="*/ 38 h 76"/>
              <a:gd name="T24" fmla="*/ 38 w 76"/>
              <a:gd name="T25" fmla="*/ 76 h 76"/>
              <a:gd name="T26" fmla="*/ 76 w 76"/>
              <a:gd name="T27" fmla="*/ 38 h 76"/>
              <a:gd name="T28" fmla="*/ 38 w 76"/>
              <a:gd name="T29" fmla="*/ 0 h 76"/>
              <a:gd name="T30" fmla="*/ 38 w 76"/>
              <a:gd name="T31" fmla="*/ 72 h 76"/>
              <a:gd name="T32" fmla="*/ 4 w 76"/>
              <a:gd name="T33" fmla="*/ 38 h 76"/>
              <a:gd name="T34" fmla="*/ 38 w 76"/>
              <a:gd name="T35" fmla="*/ 4 h 76"/>
              <a:gd name="T36" fmla="*/ 72 w 76"/>
              <a:gd name="T37" fmla="*/ 38 h 76"/>
              <a:gd name="T38" fmla="*/ 38 w 76"/>
              <a:gd name="T39" fmla="*/ 72 h 76"/>
              <a:gd name="T40" fmla="*/ 22 w 76"/>
              <a:gd name="T41" fmla="*/ 14 h 76"/>
              <a:gd name="T42" fmla="*/ 22 w 76"/>
              <a:gd name="T43" fmla="*/ 11 h 76"/>
              <a:gd name="T44" fmla="*/ 53 w 76"/>
              <a:gd name="T45" fmla="*/ 11 h 76"/>
              <a:gd name="T46" fmla="*/ 54 w 76"/>
              <a:gd name="T47" fmla="*/ 14 h 76"/>
              <a:gd name="T48" fmla="*/ 45 w 76"/>
              <a:gd name="T49" fmla="*/ 30 h 76"/>
              <a:gd name="T50" fmla="*/ 44 w 76"/>
              <a:gd name="T51" fmla="*/ 31 h 76"/>
              <a:gd name="T52" fmla="*/ 42 w 76"/>
              <a:gd name="T53" fmla="*/ 30 h 76"/>
              <a:gd name="T54" fmla="*/ 34 w 76"/>
              <a:gd name="T55" fmla="*/ 30 h 76"/>
              <a:gd name="T56" fmla="*/ 33 w 76"/>
              <a:gd name="T57" fmla="*/ 31 h 76"/>
              <a:gd name="T58" fmla="*/ 32 w 76"/>
              <a:gd name="T59" fmla="*/ 31 h 76"/>
              <a:gd name="T60" fmla="*/ 31 w 76"/>
              <a:gd name="T61" fmla="*/ 30 h 76"/>
              <a:gd name="T62" fmla="*/ 22 w 76"/>
              <a:gd name="T63" fmla="*/ 14 h 76"/>
              <a:gd name="T64" fmla="*/ 34 w 76"/>
              <a:gd name="T65" fmla="*/ 48 h 76"/>
              <a:gd name="T66" fmla="*/ 25 w 76"/>
              <a:gd name="T67" fmla="*/ 64 h 76"/>
              <a:gd name="T68" fmla="*/ 24 w 76"/>
              <a:gd name="T69" fmla="*/ 65 h 76"/>
              <a:gd name="T70" fmla="*/ 23 w 76"/>
              <a:gd name="T71" fmla="*/ 65 h 76"/>
              <a:gd name="T72" fmla="*/ 22 w 76"/>
              <a:gd name="T73" fmla="*/ 65 h 76"/>
              <a:gd name="T74" fmla="*/ 7 w 76"/>
              <a:gd name="T75" fmla="*/ 38 h 76"/>
              <a:gd name="T76" fmla="*/ 9 w 76"/>
              <a:gd name="T77" fmla="*/ 36 h 76"/>
              <a:gd name="T78" fmla="*/ 27 w 76"/>
              <a:gd name="T79" fmla="*/ 36 h 76"/>
              <a:gd name="T80" fmla="*/ 29 w 76"/>
              <a:gd name="T81" fmla="*/ 38 h 76"/>
              <a:gd name="T82" fmla="*/ 34 w 76"/>
              <a:gd name="T83" fmla="*/ 45 h 76"/>
              <a:gd name="T84" fmla="*/ 34 w 76"/>
              <a:gd name="T85" fmla="*/ 48 h 76"/>
              <a:gd name="T86" fmla="*/ 69 w 76"/>
              <a:gd name="T87" fmla="*/ 38 h 76"/>
              <a:gd name="T88" fmla="*/ 53 w 76"/>
              <a:gd name="T89" fmla="*/ 65 h 76"/>
              <a:gd name="T90" fmla="*/ 52 w 76"/>
              <a:gd name="T91" fmla="*/ 65 h 76"/>
              <a:gd name="T92" fmla="*/ 52 w 76"/>
              <a:gd name="T93" fmla="*/ 65 h 76"/>
              <a:gd name="T94" fmla="*/ 51 w 76"/>
              <a:gd name="T95" fmla="*/ 64 h 76"/>
              <a:gd name="T96" fmla="*/ 41 w 76"/>
              <a:gd name="T97" fmla="*/ 48 h 76"/>
              <a:gd name="T98" fmla="*/ 42 w 76"/>
              <a:gd name="T99" fmla="*/ 45 h 76"/>
              <a:gd name="T100" fmla="*/ 46 w 76"/>
              <a:gd name="T101" fmla="*/ 38 h 76"/>
              <a:gd name="T102" fmla="*/ 48 w 76"/>
              <a:gd name="T103" fmla="*/ 36 h 76"/>
              <a:gd name="T104" fmla="*/ 67 w 76"/>
              <a:gd name="T105" fmla="*/ 36 h 76"/>
              <a:gd name="T106" fmla="*/ 69 w 76"/>
              <a:gd name="T107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" h="76">
                <a:moveTo>
                  <a:pt x="44" y="38"/>
                </a:moveTo>
                <a:cubicBezTo>
                  <a:pt x="44" y="34"/>
                  <a:pt x="41" y="31"/>
                  <a:pt x="38" y="31"/>
                </a:cubicBezTo>
                <a:cubicBezTo>
                  <a:pt x="34" y="31"/>
                  <a:pt x="31" y="34"/>
                  <a:pt x="31" y="38"/>
                </a:cubicBezTo>
                <a:cubicBezTo>
                  <a:pt x="31" y="42"/>
                  <a:pt x="34" y="45"/>
                  <a:pt x="38" y="45"/>
                </a:cubicBezTo>
                <a:cubicBezTo>
                  <a:pt x="41" y="45"/>
                  <a:pt x="44" y="42"/>
                  <a:pt x="44" y="38"/>
                </a:cubicBezTo>
                <a:close/>
                <a:moveTo>
                  <a:pt x="38" y="42"/>
                </a:moveTo>
                <a:cubicBezTo>
                  <a:pt x="36" y="42"/>
                  <a:pt x="34" y="40"/>
                  <a:pt x="34" y="38"/>
                </a:cubicBezTo>
                <a:cubicBezTo>
                  <a:pt x="34" y="36"/>
                  <a:pt x="36" y="34"/>
                  <a:pt x="38" y="34"/>
                </a:cubicBezTo>
                <a:cubicBezTo>
                  <a:pt x="40" y="34"/>
                  <a:pt x="42" y="36"/>
                  <a:pt x="42" y="38"/>
                </a:cubicBezTo>
                <a:cubicBezTo>
                  <a:pt x="42" y="40"/>
                  <a:pt x="40" y="42"/>
                  <a:pt x="38" y="42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6"/>
                  <a:pt x="38" y="76"/>
                </a:cubicBezTo>
                <a:cubicBezTo>
                  <a:pt x="59" y="76"/>
                  <a:pt x="76" y="59"/>
                  <a:pt x="76" y="38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2"/>
                </a:moveTo>
                <a:cubicBezTo>
                  <a:pt x="19" y="72"/>
                  <a:pt x="4" y="57"/>
                  <a:pt x="4" y="38"/>
                </a:cubicBezTo>
                <a:cubicBezTo>
                  <a:pt x="4" y="19"/>
                  <a:pt x="19" y="4"/>
                  <a:pt x="38" y="4"/>
                </a:cubicBezTo>
                <a:cubicBezTo>
                  <a:pt x="57" y="4"/>
                  <a:pt x="72" y="19"/>
                  <a:pt x="72" y="38"/>
                </a:cubicBezTo>
                <a:cubicBezTo>
                  <a:pt x="72" y="57"/>
                  <a:pt x="57" y="72"/>
                  <a:pt x="38" y="72"/>
                </a:cubicBezTo>
                <a:close/>
                <a:moveTo>
                  <a:pt x="22" y="14"/>
                </a:moveTo>
                <a:cubicBezTo>
                  <a:pt x="21" y="13"/>
                  <a:pt x="21" y="12"/>
                  <a:pt x="22" y="11"/>
                </a:cubicBezTo>
                <a:cubicBezTo>
                  <a:pt x="32" y="6"/>
                  <a:pt x="44" y="6"/>
                  <a:pt x="53" y="11"/>
                </a:cubicBezTo>
                <a:cubicBezTo>
                  <a:pt x="54" y="12"/>
                  <a:pt x="54" y="13"/>
                  <a:pt x="54" y="14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1"/>
                  <a:pt x="44" y="31"/>
                </a:cubicBezTo>
                <a:cubicBezTo>
                  <a:pt x="43" y="31"/>
                  <a:pt x="43" y="31"/>
                  <a:pt x="42" y="30"/>
                </a:cubicBezTo>
                <a:cubicBezTo>
                  <a:pt x="39" y="29"/>
                  <a:pt x="36" y="29"/>
                  <a:pt x="34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1" y="30"/>
                  <a:pt x="31" y="30"/>
                </a:cubicBezTo>
                <a:lnTo>
                  <a:pt x="22" y="14"/>
                </a:lnTo>
                <a:close/>
                <a:moveTo>
                  <a:pt x="34" y="48"/>
                </a:moveTo>
                <a:cubicBezTo>
                  <a:pt x="25" y="64"/>
                  <a:pt x="25" y="64"/>
                  <a:pt x="25" y="64"/>
                </a:cubicBezTo>
                <a:cubicBezTo>
                  <a:pt x="25" y="64"/>
                  <a:pt x="24" y="65"/>
                  <a:pt x="24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3" y="65"/>
                  <a:pt x="23" y="65"/>
                  <a:pt x="22" y="65"/>
                </a:cubicBezTo>
                <a:cubicBezTo>
                  <a:pt x="13" y="59"/>
                  <a:pt x="7" y="49"/>
                  <a:pt x="7" y="38"/>
                </a:cubicBezTo>
                <a:cubicBezTo>
                  <a:pt x="7" y="37"/>
                  <a:pt x="8" y="36"/>
                  <a:pt x="9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6"/>
                  <a:pt x="29" y="37"/>
                  <a:pt x="29" y="38"/>
                </a:cubicBezTo>
                <a:cubicBezTo>
                  <a:pt x="29" y="41"/>
                  <a:pt x="31" y="44"/>
                  <a:pt x="34" y="45"/>
                </a:cubicBezTo>
                <a:cubicBezTo>
                  <a:pt x="34" y="46"/>
                  <a:pt x="35" y="47"/>
                  <a:pt x="34" y="48"/>
                </a:cubicBezTo>
                <a:close/>
                <a:moveTo>
                  <a:pt x="69" y="38"/>
                </a:moveTo>
                <a:cubicBezTo>
                  <a:pt x="69" y="49"/>
                  <a:pt x="63" y="59"/>
                  <a:pt x="53" y="65"/>
                </a:cubicBezTo>
                <a:cubicBezTo>
                  <a:pt x="53" y="65"/>
                  <a:pt x="53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7"/>
                  <a:pt x="41" y="46"/>
                  <a:pt x="42" y="45"/>
                </a:cubicBezTo>
                <a:cubicBezTo>
                  <a:pt x="45" y="44"/>
                  <a:pt x="46" y="41"/>
                  <a:pt x="46" y="38"/>
                </a:cubicBezTo>
                <a:cubicBezTo>
                  <a:pt x="46" y="37"/>
                  <a:pt x="47" y="36"/>
                  <a:pt x="48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8" y="36"/>
                  <a:pt x="69" y="37"/>
                  <a:pt x="69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36" name="Freeform 191"/>
          <p:cNvSpPr/>
          <p:nvPr/>
        </p:nvSpPr>
        <p:spPr bwMode="auto">
          <a:xfrm>
            <a:off x="6697260" y="2741042"/>
            <a:ext cx="265906" cy="312487"/>
          </a:xfrm>
          <a:custGeom>
            <a:avLst/>
            <a:gdLst>
              <a:gd name="T0" fmla="*/ 53 w 58"/>
              <a:gd name="T1" fmla="*/ 31 h 66"/>
              <a:gd name="T2" fmla="*/ 27 w 58"/>
              <a:gd name="T3" fmla="*/ 54 h 66"/>
              <a:gd name="T4" fmla="*/ 10 w 58"/>
              <a:gd name="T5" fmla="*/ 54 h 66"/>
              <a:gd name="T6" fmla="*/ 9 w 58"/>
              <a:gd name="T7" fmla="*/ 59 h 66"/>
              <a:gd name="T8" fmla="*/ 10 w 58"/>
              <a:gd name="T9" fmla="*/ 66 h 66"/>
              <a:gd name="T10" fmla="*/ 7 w 58"/>
              <a:gd name="T11" fmla="*/ 66 h 66"/>
              <a:gd name="T12" fmla="*/ 13 w 58"/>
              <a:gd name="T13" fmla="*/ 45 h 66"/>
              <a:gd name="T14" fmla="*/ 44 w 58"/>
              <a:gd name="T15" fmla="*/ 26 h 66"/>
              <a:gd name="T16" fmla="*/ 50 w 58"/>
              <a:gd name="T17" fmla="*/ 10 h 66"/>
              <a:gd name="T18" fmla="*/ 40 w 58"/>
              <a:gd name="T19" fmla="*/ 27 h 66"/>
              <a:gd name="T20" fmla="*/ 40 w 58"/>
              <a:gd name="T21" fmla="*/ 25 h 66"/>
              <a:gd name="T22" fmla="*/ 41 w 58"/>
              <a:gd name="T23" fmla="*/ 19 h 66"/>
              <a:gd name="T24" fmla="*/ 39 w 58"/>
              <a:gd name="T25" fmla="*/ 25 h 66"/>
              <a:gd name="T26" fmla="*/ 38 w 58"/>
              <a:gd name="T27" fmla="*/ 28 h 66"/>
              <a:gd name="T28" fmla="*/ 29 w 58"/>
              <a:gd name="T29" fmla="*/ 33 h 66"/>
              <a:gd name="T30" fmla="*/ 29 w 58"/>
              <a:gd name="T31" fmla="*/ 29 h 66"/>
              <a:gd name="T32" fmla="*/ 31 w 58"/>
              <a:gd name="T33" fmla="*/ 23 h 66"/>
              <a:gd name="T34" fmla="*/ 31 w 58"/>
              <a:gd name="T35" fmla="*/ 21 h 66"/>
              <a:gd name="T36" fmla="*/ 28 w 58"/>
              <a:gd name="T37" fmla="*/ 28 h 66"/>
              <a:gd name="T38" fmla="*/ 27 w 58"/>
              <a:gd name="T39" fmla="*/ 33 h 66"/>
              <a:gd name="T40" fmla="*/ 15 w 58"/>
              <a:gd name="T41" fmla="*/ 39 h 66"/>
              <a:gd name="T42" fmla="*/ 15 w 58"/>
              <a:gd name="T43" fmla="*/ 36 h 66"/>
              <a:gd name="T44" fmla="*/ 15 w 58"/>
              <a:gd name="T45" fmla="*/ 32 h 66"/>
              <a:gd name="T46" fmla="*/ 18 w 58"/>
              <a:gd name="T47" fmla="*/ 25 h 66"/>
              <a:gd name="T48" fmla="*/ 20 w 58"/>
              <a:gd name="T49" fmla="*/ 22 h 66"/>
              <a:gd name="T50" fmla="*/ 14 w 58"/>
              <a:gd name="T51" fmla="*/ 31 h 66"/>
              <a:gd name="T52" fmla="*/ 12 w 58"/>
              <a:gd name="T53" fmla="*/ 40 h 66"/>
              <a:gd name="T54" fmla="*/ 12 w 58"/>
              <a:gd name="T55" fmla="*/ 40 h 66"/>
              <a:gd name="T56" fmla="*/ 4 w 58"/>
              <a:gd name="T57" fmla="*/ 47 h 66"/>
              <a:gd name="T58" fmla="*/ 7 w 58"/>
              <a:gd name="T59" fmla="*/ 23 h 66"/>
              <a:gd name="T60" fmla="*/ 39 w 58"/>
              <a:gd name="T61" fmla="*/ 12 h 66"/>
              <a:gd name="T62" fmla="*/ 50 w 58"/>
              <a:gd name="T63" fmla="*/ 0 h 66"/>
              <a:gd name="T64" fmla="*/ 53 w 58"/>
              <a:gd name="T65" fmla="*/ 3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66">
                <a:moveTo>
                  <a:pt x="53" y="31"/>
                </a:moveTo>
                <a:cubicBezTo>
                  <a:pt x="48" y="45"/>
                  <a:pt x="35" y="52"/>
                  <a:pt x="27" y="54"/>
                </a:cubicBezTo>
                <a:cubicBezTo>
                  <a:pt x="19" y="55"/>
                  <a:pt x="10" y="54"/>
                  <a:pt x="10" y="54"/>
                </a:cubicBezTo>
                <a:cubicBezTo>
                  <a:pt x="10" y="54"/>
                  <a:pt x="9" y="56"/>
                  <a:pt x="9" y="59"/>
                </a:cubicBezTo>
                <a:cubicBezTo>
                  <a:pt x="9" y="62"/>
                  <a:pt x="10" y="65"/>
                  <a:pt x="10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6" y="63"/>
                  <a:pt x="4" y="52"/>
                  <a:pt x="13" y="45"/>
                </a:cubicBezTo>
                <a:cubicBezTo>
                  <a:pt x="22" y="36"/>
                  <a:pt x="37" y="37"/>
                  <a:pt x="44" y="26"/>
                </a:cubicBezTo>
                <a:cubicBezTo>
                  <a:pt x="50" y="18"/>
                  <a:pt x="50" y="10"/>
                  <a:pt x="50" y="10"/>
                </a:cubicBezTo>
                <a:cubicBezTo>
                  <a:pt x="50" y="10"/>
                  <a:pt x="47" y="23"/>
                  <a:pt x="40" y="27"/>
                </a:cubicBezTo>
                <a:cubicBezTo>
                  <a:pt x="40" y="27"/>
                  <a:pt x="40" y="26"/>
                  <a:pt x="40" y="25"/>
                </a:cubicBezTo>
                <a:cubicBezTo>
                  <a:pt x="40" y="23"/>
                  <a:pt x="41" y="21"/>
                  <a:pt x="41" y="19"/>
                </a:cubicBezTo>
                <a:cubicBezTo>
                  <a:pt x="40" y="21"/>
                  <a:pt x="40" y="23"/>
                  <a:pt x="39" y="25"/>
                </a:cubicBezTo>
                <a:cubicBezTo>
                  <a:pt x="39" y="26"/>
                  <a:pt x="39" y="27"/>
                  <a:pt x="38" y="28"/>
                </a:cubicBezTo>
                <a:cubicBezTo>
                  <a:pt x="36" y="30"/>
                  <a:pt x="33" y="31"/>
                  <a:pt x="29" y="33"/>
                </a:cubicBezTo>
                <a:cubicBezTo>
                  <a:pt x="29" y="31"/>
                  <a:pt x="29" y="30"/>
                  <a:pt x="29" y="29"/>
                </a:cubicBezTo>
                <a:cubicBezTo>
                  <a:pt x="29" y="27"/>
                  <a:pt x="30" y="25"/>
                  <a:pt x="31" y="23"/>
                </a:cubicBezTo>
                <a:cubicBezTo>
                  <a:pt x="31" y="22"/>
                  <a:pt x="31" y="21"/>
                  <a:pt x="31" y="21"/>
                </a:cubicBezTo>
                <a:cubicBezTo>
                  <a:pt x="31" y="21"/>
                  <a:pt x="29" y="24"/>
                  <a:pt x="28" y="28"/>
                </a:cubicBezTo>
                <a:cubicBezTo>
                  <a:pt x="27" y="30"/>
                  <a:pt x="27" y="32"/>
                  <a:pt x="27" y="33"/>
                </a:cubicBezTo>
                <a:cubicBezTo>
                  <a:pt x="22" y="35"/>
                  <a:pt x="18" y="37"/>
                  <a:pt x="15" y="39"/>
                </a:cubicBezTo>
                <a:cubicBezTo>
                  <a:pt x="15" y="38"/>
                  <a:pt x="15" y="37"/>
                  <a:pt x="15" y="36"/>
                </a:cubicBezTo>
                <a:cubicBezTo>
                  <a:pt x="15" y="34"/>
                  <a:pt x="15" y="33"/>
                  <a:pt x="15" y="32"/>
                </a:cubicBezTo>
                <a:cubicBezTo>
                  <a:pt x="16" y="29"/>
                  <a:pt x="17" y="27"/>
                  <a:pt x="18" y="25"/>
                </a:cubicBezTo>
                <a:cubicBezTo>
                  <a:pt x="19" y="23"/>
                  <a:pt x="20" y="22"/>
                  <a:pt x="20" y="22"/>
                </a:cubicBezTo>
                <a:cubicBezTo>
                  <a:pt x="20" y="22"/>
                  <a:pt x="16" y="26"/>
                  <a:pt x="14" y="31"/>
                </a:cubicBezTo>
                <a:cubicBezTo>
                  <a:pt x="13" y="35"/>
                  <a:pt x="13" y="38"/>
                  <a:pt x="12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6" y="44"/>
                  <a:pt x="4" y="47"/>
                  <a:pt x="4" y="47"/>
                </a:cubicBezTo>
                <a:cubicBezTo>
                  <a:pt x="4" y="47"/>
                  <a:pt x="0" y="34"/>
                  <a:pt x="7" y="23"/>
                </a:cubicBezTo>
                <a:cubicBezTo>
                  <a:pt x="15" y="13"/>
                  <a:pt x="31" y="17"/>
                  <a:pt x="39" y="12"/>
                </a:cubicBezTo>
                <a:cubicBezTo>
                  <a:pt x="48" y="8"/>
                  <a:pt x="50" y="0"/>
                  <a:pt x="50" y="0"/>
                </a:cubicBezTo>
                <a:cubicBezTo>
                  <a:pt x="50" y="0"/>
                  <a:pt x="58" y="17"/>
                  <a:pt x="53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31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611"/>
          <p:cNvSpPr/>
          <p:nvPr/>
        </p:nvSpPr>
        <p:spPr>
          <a:xfrm>
            <a:off x="2816043" y="2057806"/>
            <a:ext cx="3511915" cy="1448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553" y="54985"/>
                </a:moveTo>
                <a:lnTo>
                  <a:pt x="54553" y="56041"/>
                </a:lnTo>
                <a:lnTo>
                  <a:pt x="47597" y="56041"/>
                </a:lnTo>
                <a:lnTo>
                  <a:pt x="47603" y="55410"/>
                </a:lnTo>
                <a:lnTo>
                  <a:pt x="47627" y="54618"/>
                </a:lnTo>
                <a:lnTo>
                  <a:pt x="47669" y="53768"/>
                </a:lnTo>
                <a:lnTo>
                  <a:pt x="47724" y="52800"/>
                </a:lnTo>
                <a:lnTo>
                  <a:pt x="47790" y="51788"/>
                </a:lnTo>
                <a:lnTo>
                  <a:pt x="47863" y="50689"/>
                </a:lnTo>
                <a:lnTo>
                  <a:pt x="47947" y="49574"/>
                </a:lnTo>
                <a:lnTo>
                  <a:pt x="48032" y="48445"/>
                </a:lnTo>
                <a:lnTo>
                  <a:pt x="48117" y="47302"/>
                </a:lnTo>
                <a:lnTo>
                  <a:pt x="48220" y="46187"/>
                </a:lnTo>
                <a:lnTo>
                  <a:pt x="48304" y="45102"/>
                </a:lnTo>
                <a:lnTo>
                  <a:pt x="48395" y="44061"/>
                </a:lnTo>
                <a:lnTo>
                  <a:pt x="48480" y="43093"/>
                </a:lnTo>
                <a:lnTo>
                  <a:pt x="48564" y="42199"/>
                </a:lnTo>
                <a:lnTo>
                  <a:pt x="48637" y="41422"/>
                </a:lnTo>
                <a:lnTo>
                  <a:pt x="48698" y="40762"/>
                </a:lnTo>
                <a:lnTo>
                  <a:pt x="48794" y="39706"/>
                </a:lnTo>
                <a:lnTo>
                  <a:pt x="48891" y="38724"/>
                </a:lnTo>
                <a:lnTo>
                  <a:pt x="48988" y="37785"/>
                </a:lnTo>
                <a:lnTo>
                  <a:pt x="49079" y="36876"/>
                </a:lnTo>
                <a:lnTo>
                  <a:pt x="49175" y="36026"/>
                </a:lnTo>
                <a:lnTo>
                  <a:pt x="49266" y="35190"/>
                </a:lnTo>
                <a:lnTo>
                  <a:pt x="49363" y="34384"/>
                </a:lnTo>
                <a:lnTo>
                  <a:pt x="49460" y="33577"/>
                </a:lnTo>
                <a:lnTo>
                  <a:pt x="49562" y="32800"/>
                </a:lnTo>
                <a:lnTo>
                  <a:pt x="49665" y="32008"/>
                </a:lnTo>
                <a:lnTo>
                  <a:pt x="49774" y="31231"/>
                </a:lnTo>
                <a:lnTo>
                  <a:pt x="49889" y="30425"/>
                </a:lnTo>
                <a:lnTo>
                  <a:pt x="50016" y="29604"/>
                </a:lnTo>
                <a:lnTo>
                  <a:pt x="50149" y="28782"/>
                </a:lnTo>
                <a:lnTo>
                  <a:pt x="50294" y="27917"/>
                </a:lnTo>
                <a:lnTo>
                  <a:pt x="50452" y="27023"/>
                </a:lnTo>
                <a:lnTo>
                  <a:pt x="50573" y="26334"/>
                </a:lnTo>
                <a:lnTo>
                  <a:pt x="50712" y="25601"/>
                </a:lnTo>
                <a:lnTo>
                  <a:pt x="50857" y="24853"/>
                </a:lnTo>
                <a:lnTo>
                  <a:pt x="51008" y="24105"/>
                </a:lnTo>
                <a:lnTo>
                  <a:pt x="51165" y="23343"/>
                </a:lnTo>
                <a:lnTo>
                  <a:pt x="51329" y="22580"/>
                </a:lnTo>
                <a:lnTo>
                  <a:pt x="51504" y="21803"/>
                </a:lnTo>
                <a:lnTo>
                  <a:pt x="51673" y="21041"/>
                </a:lnTo>
                <a:lnTo>
                  <a:pt x="52024" y="19530"/>
                </a:lnTo>
                <a:lnTo>
                  <a:pt x="52387" y="18079"/>
                </a:lnTo>
                <a:lnTo>
                  <a:pt x="52738" y="16700"/>
                </a:lnTo>
                <a:lnTo>
                  <a:pt x="53077" y="15439"/>
                </a:lnTo>
                <a:lnTo>
                  <a:pt x="53391" y="14340"/>
                </a:lnTo>
                <a:lnTo>
                  <a:pt x="53784" y="12991"/>
                </a:lnTo>
                <a:lnTo>
                  <a:pt x="54002" y="12243"/>
                </a:lnTo>
                <a:lnTo>
                  <a:pt x="54226" y="11466"/>
                </a:lnTo>
                <a:lnTo>
                  <a:pt x="54444" y="10659"/>
                </a:lnTo>
                <a:lnTo>
                  <a:pt x="54662" y="9824"/>
                </a:lnTo>
                <a:lnTo>
                  <a:pt x="54867" y="8988"/>
                </a:lnTo>
                <a:lnTo>
                  <a:pt x="55067" y="8137"/>
                </a:lnTo>
                <a:lnTo>
                  <a:pt x="55164" y="7727"/>
                </a:lnTo>
                <a:lnTo>
                  <a:pt x="55242" y="7302"/>
                </a:lnTo>
                <a:lnTo>
                  <a:pt x="55327" y="6891"/>
                </a:lnTo>
                <a:lnTo>
                  <a:pt x="55399" y="6480"/>
                </a:lnTo>
                <a:lnTo>
                  <a:pt x="55478" y="6085"/>
                </a:lnTo>
                <a:lnTo>
                  <a:pt x="55539" y="5689"/>
                </a:lnTo>
                <a:lnTo>
                  <a:pt x="55587" y="5307"/>
                </a:lnTo>
                <a:lnTo>
                  <a:pt x="55635" y="4926"/>
                </a:lnTo>
                <a:lnTo>
                  <a:pt x="55672" y="4560"/>
                </a:lnTo>
                <a:lnTo>
                  <a:pt x="55696" y="4193"/>
                </a:lnTo>
                <a:lnTo>
                  <a:pt x="55714" y="3856"/>
                </a:lnTo>
                <a:lnTo>
                  <a:pt x="55714" y="3519"/>
                </a:lnTo>
                <a:lnTo>
                  <a:pt x="55714" y="3328"/>
                </a:lnTo>
                <a:lnTo>
                  <a:pt x="55708" y="3152"/>
                </a:lnTo>
                <a:lnTo>
                  <a:pt x="55702" y="2976"/>
                </a:lnTo>
                <a:lnTo>
                  <a:pt x="55690" y="2800"/>
                </a:lnTo>
                <a:lnTo>
                  <a:pt x="55672" y="2639"/>
                </a:lnTo>
                <a:lnTo>
                  <a:pt x="55660" y="2492"/>
                </a:lnTo>
                <a:lnTo>
                  <a:pt x="55635" y="2346"/>
                </a:lnTo>
                <a:lnTo>
                  <a:pt x="55611" y="2199"/>
                </a:lnTo>
                <a:lnTo>
                  <a:pt x="55581" y="2082"/>
                </a:lnTo>
                <a:lnTo>
                  <a:pt x="55551" y="1950"/>
                </a:lnTo>
                <a:lnTo>
                  <a:pt x="55514" y="1847"/>
                </a:lnTo>
                <a:lnTo>
                  <a:pt x="55478" y="1715"/>
                </a:lnTo>
                <a:lnTo>
                  <a:pt x="55393" y="1510"/>
                </a:lnTo>
                <a:lnTo>
                  <a:pt x="55303" y="1334"/>
                </a:lnTo>
                <a:lnTo>
                  <a:pt x="55200" y="1187"/>
                </a:lnTo>
                <a:lnTo>
                  <a:pt x="55085" y="1055"/>
                </a:lnTo>
                <a:lnTo>
                  <a:pt x="54976" y="953"/>
                </a:lnTo>
                <a:lnTo>
                  <a:pt x="54849" y="850"/>
                </a:lnTo>
                <a:lnTo>
                  <a:pt x="54710" y="777"/>
                </a:lnTo>
                <a:lnTo>
                  <a:pt x="54571" y="747"/>
                </a:lnTo>
                <a:lnTo>
                  <a:pt x="54420" y="703"/>
                </a:lnTo>
                <a:lnTo>
                  <a:pt x="54268" y="703"/>
                </a:lnTo>
                <a:lnTo>
                  <a:pt x="54075" y="747"/>
                </a:lnTo>
                <a:lnTo>
                  <a:pt x="53863" y="909"/>
                </a:lnTo>
                <a:lnTo>
                  <a:pt x="53639" y="1143"/>
                </a:lnTo>
                <a:lnTo>
                  <a:pt x="53397" y="1480"/>
                </a:lnTo>
                <a:lnTo>
                  <a:pt x="53149" y="1891"/>
                </a:lnTo>
                <a:lnTo>
                  <a:pt x="52889" y="2375"/>
                </a:lnTo>
                <a:lnTo>
                  <a:pt x="52617" y="2932"/>
                </a:lnTo>
                <a:lnTo>
                  <a:pt x="52345" y="3548"/>
                </a:lnTo>
                <a:lnTo>
                  <a:pt x="52055" y="4222"/>
                </a:lnTo>
                <a:lnTo>
                  <a:pt x="51764" y="4956"/>
                </a:lnTo>
                <a:lnTo>
                  <a:pt x="51474" y="5733"/>
                </a:lnTo>
                <a:lnTo>
                  <a:pt x="51171" y="6554"/>
                </a:lnTo>
                <a:lnTo>
                  <a:pt x="50869" y="7419"/>
                </a:lnTo>
                <a:lnTo>
                  <a:pt x="50573" y="8313"/>
                </a:lnTo>
                <a:lnTo>
                  <a:pt x="50270" y="9222"/>
                </a:lnTo>
                <a:lnTo>
                  <a:pt x="49980" y="10146"/>
                </a:lnTo>
                <a:lnTo>
                  <a:pt x="49677" y="11099"/>
                </a:lnTo>
                <a:lnTo>
                  <a:pt x="49393" y="12067"/>
                </a:lnTo>
                <a:lnTo>
                  <a:pt x="49109" y="13005"/>
                </a:lnTo>
                <a:lnTo>
                  <a:pt x="48831" y="13958"/>
                </a:lnTo>
                <a:lnTo>
                  <a:pt x="48564" y="14897"/>
                </a:lnTo>
                <a:lnTo>
                  <a:pt x="48298" y="15835"/>
                </a:lnTo>
                <a:lnTo>
                  <a:pt x="48050" y="16744"/>
                </a:lnTo>
                <a:lnTo>
                  <a:pt x="47814" y="17624"/>
                </a:lnTo>
                <a:lnTo>
                  <a:pt x="47585" y="18460"/>
                </a:lnTo>
                <a:lnTo>
                  <a:pt x="47379" y="19281"/>
                </a:lnTo>
                <a:lnTo>
                  <a:pt x="47179" y="20043"/>
                </a:lnTo>
                <a:lnTo>
                  <a:pt x="47004" y="20747"/>
                </a:lnTo>
                <a:lnTo>
                  <a:pt x="46835" y="21422"/>
                </a:lnTo>
                <a:lnTo>
                  <a:pt x="46701" y="22023"/>
                </a:lnTo>
                <a:lnTo>
                  <a:pt x="46580" y="22551"/>
                </a:lnTo>
                <a:lnTo>
                  <a:pt x="46484" y="23035"/>
                </a:lnTo>
                <a:lnTo>
                  <a:pt x="46351" y="23709"/>
                </a:lnTo>
                <a:lnTo>
                  <a:pt x="46205" y="24428"/>
                </a:lnTo>
                <a:lnTo>
                  <a:pt x="46072" y="25219"/>
                </a:lnTo>
                <a:lnTo>
                  <a:pt x="45927" y="26041"/>
                </a:lnTo>
                <a:lnTo>
                  <a:pt x="45788" y="26891"/>
                </a:lnTo>
                <a:lnTo>
                  <a:pt x="45643" y="27785"/>
                </a:lnTo>
                <a:lnTo>
                  <a:pt x="45504" y="28739"/>
                </a:lnTo>
                <a:lnTo>
                  <a:pt x="45353" y="29692"/>
                </a:lnTo>
                <a:lnTo>
                  <a:pt x="45207" y="30703"/>
                </a:lnTo>
                <a:lnTo>
                  <a:pt x="45068" y="31744"/>
                </a:lnTo>
                <a:lnTo>
                  <a:pt x="44923" y="32800"/>
                </a:lnTo>
                <a:lnTo>
                  <a:pt x="44790" y="33870"/>
                </a:lnTo>
                <a:lnTo>
                  <a:pt x="44645" y="34985"/>
                </a:lnTo>
                <a:lnTo>
                  <a:pt x="44518" y="36099"/>
                </a:lnTo>
                <a:lnTo>
                  <a:pt x="44385" y="37228"/>
                </a:lnTo>
                <a:lnTo>
                  <a:pt x="44258" y="38372"/>
                </a:lnTo>
                <a:lnTo>
                  <a:pt x="44137" y="39545"/>
                </a:lnTo>
                <a:lnTo>
                  <a:pt x="44016" y="40689"/>
                </a:lnTo>
                <a:lnTo>
                  <a:pt x="43907" y="41847"/>
                </a:lnTo>
                <a:lnTo>
                  <a:pt x="43792" y="43020"/>
                </a:lnTo>
                <a:lnTo>
                  <a:pt x="43695" y="44178"/>
                </a:lnTo>
                <a:lnTo>
                  <a:pt x="43598" y="45337"/>
                </a:lnTo>
                <a:lnTo>
                  <a:pt x="43508" y="46480"/>
                </a:lnTo>
                <a:lnTo>
                  <a:pt x="43423" y="47624"/>
                </a:lnTo>
                <a:lnTo>
                  <a:pt x="43350" y="48753"/>
                </a:lnTo>
                <a:lnTo>
                  <a:pt x="43290" y="49868"/>
                </a:lnTo>
                <a:lnTo>
                  <a:pt x="43230" y="50967"/>
                </a:lnTo>
                <a:lnTo>
                  <a:pt x="43187" y="52038"/>
                </a:lnTo>
                <a:lnTo>
                  <a:pt x="43145" y="53079"/>
                </a:lnTo>
                <a:lnTo>
                  <a:pt x="43115" y="54090"/>
                </a:lnTo>
                <a:lnTo>
                  <a:pt x="43102" y="55073"/>
                </a:lnTo>
                <a:lnTo>
                  <a:pt x="43096" y="56041"/>
                </a:lnTo>
                <a:lnTo>
                  <a:pt x="36419" y="56041"/>
                </a:lnTo>
                <a:lnTo>
                  <a:pt x="36443" y="54692"/>
                </a:lnTo>
                <a:lnTo>
                  <a:pt x="36473" y="53328"/>
                </a:lnTo>
                <a:lnTo>
                  <a:pt x="36522" y="51950"/>
                </a:lnTo>
                <a:lnTo>
                  <a:pt x="36582" y="50527"/>
                </a:lnTo>
                <a:lnTo>
                  <a:pt x="36661" y="49120"/>
                </a:lnTo>
                <a:lnTo>
                  <a:pt x="36739" y="47697"/>
                </a:lnTo>
                <a:lnTo>
                  <a:pt x="36830" y="46275"/>
                </a:lnTo>
                <a:lnTo>
                  <a:pt x="36939" y="44882"/>
                </a:lnTo>
                <a:lnTo>
                  <a:pt x="37042" y="43475"/>
                </a:lnTo>
                <a:lnTo>
                  <a:pt x="37163" y="42111"/>
                </a:lnTo>
                <a:lnTo>
                  <a:pt x="37272" y="40762"/>
                </a:lnTo>
                <a:lnTo>
                  <a:pt x="37405" y="39442"/>
                </a:lnTo>
                <a:lnTo>
                  <a:pt x="37520" y="38167"/>
                </a:lnTo>
                <a:lnTo>
                  <a:pt x="37647" y="36935"/>
                </a:lnTo>
                <a:lnTo>
                  <a:pt x="37780" y="35747"/>
                </a:lnTo>
                <a:lnTo>
                  <a:pt x="37907" y="34618"/>
                </a:lnTo>
                <a:lnTo>
                  <a:pt x="37985" y="33944"/>
                </a:lnTo>
                <a:lnTo>
                  <a:pt x="38124" y="33035"/>
                </a:lnTo>
                <a:lnTo>
                  <a:pt x="38300" y="31935"/>
                </a:lnTo>
                <a:lnTo>
                  <a:pt x="38512" y="30659"/>
                </a:lnTo>
                <a:lnTo>
                  <a:pt x="38747" y="29266"/>
                </a:lnTo>
                <a:lnTo>
                  <a:pt x="39001" y="27785"/>
                </a:lnTo>
                <a:lnTo>
                  <a:pt x="39262" y="26260"/>
                </a:lnTo>
                <a:lnTo>
                  <a:pt x="39534" y="24721"/>
                </a:lnTo>
                <a:lnTo>
                  <a:pt x="39794" y="23225"/>
                </a:lnTo>
                <a:lnTo>
                  <a:pt x="40048" y="21803"/>
                </a:lnTo>
                <a:lnTo>
                  <a:pt x="40284" y="20498"/>
                </a:lnTo>
                <a:lnTo>
                  <a:pt x="40489" y="19310"/>
                </a:lnTo>
                <a:lnTo>
                  <a:pt x="40665" y="18343"/>
                </a:lnTo>
                <a:lnTo>
                  <a:pt x="40798" y="17580"/>
                </a:lnTo>
                <a:lnTo>
                  <a:pt x="40889" y="17111"/>
                </a:lnTo>
                <a:lnTo>
                  <a:pt x="40919" y="16920"/>
                </a:lnTo>
                <a:lnTo>
                  <a:pt x="40913" y="16612"/>
                </a:lnTo>
                <a:lnTo>
                  <a:pt x="40889" y="16319"/>
                </a:lnTo>
                <a:lnTo>
                  <a:pt x="40858" y="16041"/>
                </a:lnTo>
                <a:lnTo>
                  <a:pt x="40816" y="15762"/>
                </a:lnTo>
                <a:lnTo>
                  <a:pt x="40762" y="15483"/>
                </a:lnTo>
                <a:lnTo>
                  <a:pt x="40701" y="15234"/>
                </a:lnTo>
                <a:lnTo>
                  <a:pt x="40635" y="14970"/>
                </a:lnTo>
                <a:lnTo>
                  <a:pt x="40550" y="14736"/>
                </a:lnTo>
                <a:lnTo>
                  <a:pt x="40471" y="14516"/>
                </a:lnTo>
                <a:lnTo>
                  <a:pt x="40381" y="14340"/>
                </a:lnTo>
                <a:lnTo>
                  <a:pt x="40284" y="14164"/>
                </a:lnTo>
                <a:lnTo>
                  <a:pt x="40187" y="14032"/>
                </a:lnTo>
                <a:lnTo>
                  <a:pt x="40078" y="13900"/>
                </a:lnTo>
                <a:lnTo>
                  <a:pt x="39975" y="13812"/>
                </a:lnTo>
                <a:lnTo>
                  <a:pt x="39860" y="13753"/>
                </a:lnTo>
                <a:lnTo>
                  <a:pt x="39758" y="13739"/>
                </a:lnTo>
                <a:lnTo>
                  <a:pt x="39570" y="13753"/>
                </a:lnTo>
                <a:lnTo>
                  <a:pt x="39395" y="13797"/>
                </a:lnTo>
                <a:lnTo>
                  <a:pt x="39231" y="13841"/>
                </a:lnTo>
                <a:lnTo>
                  <a:pt x="39074" y="13914"/>
                </a:lnTo>
                <a:lnTo>
                  <a:pt x="38935" y="14017"/>
                </a:lnTo>
                <a:lnTo>
                  <a:pt x="38790" y="14120"/>
                </a:lnTo>
                <a:lnTo>
                  <a:pt x="38663" y="14252"/>
                </a:lnTo>
                <a:lnTo>
                  <a:pt x="38536" y="14398"/>
                </a:lnTo>
                <a:lnTo>
                  <a:pt x="38415" y="14560"/>
                </a:lnTo>
                <a:lnTo>
                  <a:pt x="38300" y="14736"/>
                </a:lnTo>
                <a:lnTo>
                  <a:pt x="38197" y="14926"/>
                </a:lnTo>
                <a:lnTo>
                  <a:pt x="38100" y="15117"/>
                </a:lnTo>
                <a:lnTo>
                  <a:pt x="38009" y="15337"/>
                </a:lnTo>
                <a:lnTo>
                  <a:pt x="37919" y="15571"/>
                </a:lnTo>
                <a:lnTo>
                  <a:pt x="37828" y="15821"/>
                </a:lnTo>
                <a:lnTo>
                  <a:pt x="37755" y="16070"/>
                </a:lnTo>
                <a:lnTo>
                  <a:pt x="37671" y="16348"/>
                </a:lnTo>
                <a:lnTo>
                  <a:pt x="37598" y="16612"/>
                </a:lnTo>
                <a:lnTo>
                  <a:pt x="37532" y="16891"/>
                </a:lnTo>
                <a:lnTo>
                  <a:pt x="37453" y="17184"/>
                </a:lnTo>
                <a:lnTo>
                  <a:pt x="37320" y="17771"/>
                </a:lnTo>
                <a:lnTo>
                  <a:pt x="37187" y="18387"/>
                </a:lnTo>
                <a:lnTo>
                  <a:pt x="37060" y="19017"/>
                </a:lnTo>
                <a:lnTo>
                  <a:pt x="36921" y="19662"/>
                </a:lnTo>
                <a:lnTo>
                  <a:pt x="36782" y="20293"/>
                </a:lnTo>
                <a:lnTo>
                  <a:pt x="36624" y="20938"/>
                </a:lnTo>
                <a:lnTo>
                  <a:pt x="36485" y="21495"/>
                </a:lnTo>
                <a:lnTo>
                  <a:pt x="36346" y="22082"/>
                </a:lnTo>
                <a:lnTo>
                  <a:pt x="36207" y="22683"/>
                </a:lnTo>
                <a:lnTo>
                  <a:pt x="36074" y="23299"/>
                </a:lnTo>
                <a:lnTo>
                  <a:pt x="35802" y="24574"/>
                </a:lnTo>
                <a:lnTo>
                  <a:pt x="35542" y="25894"/>
                </a:lnTo>
                <a:lnTo>
                  <a:pt x="35288" y="27214"/>
                </a:lnTo>
                <a:lnTo>
                  <a:pt x="35040" y="28548"/>
                </a:lnTo>
                <a:lnTo>
                  <a:pt x="34810" y="29868"/>
                </a:lnTo>
                <a:lnTo>
                  <a:pt x="34580" y="31143"/>
                </a:lnTo>
                <a:lnTo>
                  <a:pt x="34392" y="32228"/>
                </a:lnTo>
                <a:lnTo>
                  <a:pt x="34193" y="33431"/>
                </a:lnTo>
                <a:lnTo>
                  <a:pt x="33987" y="34750"/>
                </a:lnTo>
                <a:lnTo>
                  <a:pt x="33781" y="36129"/>
                </a:lnTo>
                <a:lnTo>
                  <a:pt x="33564" y="37609"/>
                </a:lnTo>
                <a:lnTo>
                  <a:pt x="33358" y="39134"/>
                </a:lnTo>
                <a:lnTo>
                  <a:pt x="33158" y="40703"/>
                </a:lnTo>
                <a:lnTo>
                  <a:pt x="32953" y="42331"/>
                </a:lnTo>
                <a:lnTo>
                  <a:pt x="32862" y="43123"/>
                </a:lnTo>
                <a:lnTo>
                  <a:pt x="32777" y="43944"/>
                </a:lnTo>
                <a:lnTo>
                  <a:pt x="32687" y="44765"/>
                </a:lnTo>
                <a:lnTo>
                  <a:pt x="32602" y="45601"/>
                </a:lnTo>
                <a:lnTo>
                  <a:pt x="32529" y="46422"/>
                </a:lnTo>
                <a:lnTo>
                  <a:pt x="32451" y="47243"/>
                </a:lnTo>
                <a:lnTo>
                  <a:pt x="32384" y="48064"/>
                </a:lnTo>
                <a:lnTo>
                  <a:pt x="32324" y="48870"/>
                </a:lnTo>
                <a:lnTo>
                  <a:pt x="32263" y="49662"/>
                </a:lnTo>
                <a:lnTo>
                  <a:pt x="32215" y="50469"/>
                </a:lnTo>
                <a:lnTo>
                  <a:pt x="32172" y="51260"/>
                </a:lnTo>
                <a:lnTo>
                  <a:pt x="32136" y="52038"/>
                </a:lnTo>
                <a:lnTo>
                  <a:pt x="32106" y="52800"/>
                </a:lnTo>
                <a:lnTo>
                  <a:pt x="32082" y="53548"/>
                </a:lnTo>
                <a:lnTo>
                  <a:pt x="32070" y="54281"/>
                </a:lnTo>
                <a:lnTo>
                  <a:pt x="32070" y="54985"/>
                </a:lnTo>
                <a:lnTo>
                  <a:pt x="32070" y="56041"/>
                </a:lnTo>
                <a:lnTo>
                  <a:pt x="25658" y="56041"/>
                </a:lnTo>
                <a:lnTo>
                  <a:pt x="26559" y="32785"/>
                </a:lnTo>
                <a:lnTo>
                  <a:pt x="26547" y="32595"/>
                </a:lnTo>
                <a:lnTo>
                  <a:pt x="26535" y="32390"/>
                </a:lnTo>
                <a:lnTo>
                  <a:pt x="26505" y="32170"/>
                </a:lnTo>
                <a:lnTo>
                  <a:pt x="26456" y="31964"/>
                </a:lnTo>
                <a:lnTo>
                  <a:pt x="26408" y="31715"/>
                </a:lnTo>
                <a:lnTo>
                  <a:pt x="26348" y="31480"/>
                </a:lnTo>
                <a:lnTo>
                  <a:pt x="26281" y="31260"/>
                </a:lnTo>
                <a:lnTo>
                  <a:pt x="26202" y="31026"/>
                </a:lnTo>
                <a:lnTo>
                  <a:pt x="26130" y="30806"/>
                </a:lnTo>
                <a:lnTo>
                  <a:pt x="26057" y="30615"/>
                </a:lnTo>
                <a:lnTo>
                  <a:pt x="25979" y="30425"/>
                </a:lnTo>
                <a:lnTo>
                  <a:pt x="25906" y="30278"/>
                </a:lnTo>
                <a:lnTo>
                  <a:pt x="25840" y="30131"/>
                </a:lnTo>
                <a:lnTo>
                  <a:pt x="25779" y="30043"/>
                </a:lnTo>
                <a:lnTo>
                  <a:pt x="25725" y="29985"/>
                </a:lnTo>
                <a:lnTo>
                  <a:pt x="25682" y="29956"/>
                </a:lnTo>
                <a:lnTo>
                  <a:pt x="25501" y="30029"/>
                </a:lnTo>
                <a:lnTo>
                  <a:pt x="25313" y="30190"/>
                </a:lnTo>
                <a:lnTo>
                  <a:pt x="25126" y="30469"/>
                </a:lnTo>
                <a:lnTo>
                  <a:pt x="24932" y="30850"/>
                </a:lnTo>
                <a:lnTo>
                  <a:pt x="24733" y="31319"/>
                </a:lnTo>
                <a:lnTo>
                  <a:pt x="24539" y="31891"/>
                </a:lnTo>
                <a:lnTo>
                  <a:pt x="24339" y="32536"/>
                </a:lnTo>
                <a:lnTo>
                  <a:pt x="24140" y="33255"/>
                </a:lnTo>
                <a:lnTo>
                  <a:pt x="23946" y="34032"/>
                </a:lnTo>
                <a:lnTo>
                  <a:pt x="23753" y="34897"/>
                </a:lnTo>
                <a:lnTo>
                  <a:pt x="23559" y="35806"/>
                </a:lnTo>
                <a:lnTo>
                  <a:pt x="23372" y="36744"/>
                </a:lnTo>
                <a:lnTo>
                  <a:pt x="23172" y="37756"/>
                </a:lnTo>
                <a:lnTo>
                  <a:pt x="22997" y="38768"/>
                </a:lnTo>
                <a:lnTo>
                  <a:pt x="22809" y="39824"/>
                </a:lnTo>
                <a:lnTo>
                  <a:pt x="22634" y="40923"/>
                </a:lnTo>
                <a:lnTo>
                  <a:pt x="22464" y="42023"/>
                </a:lnTo>
                <a:lnTo>
                  <a:pt x="22295" y="43123"/>
                </a:lnTo>
                <a:lnTo>
                  <a:pt x="22132" y="44237"/>
                </a:lnTo>
                <a:lnTo>
                  <a:pt x="21980" y="45351"/>
                </a:lnTo>
                <a:lnTo>
                  <a:pt x="21841" y="46436"/>
                </a:lnTo>
                <a:lnTo>
                  <a:pt x="21696" y="47536"/>
                </a:lnTo>
                <a:lnTo>
                  <a:pt x="21569" y="48592"/>
                </a:lnTo>
                <a:lnTo>
                  <a:pt x="21448" y="49633"/>
                </a:lnTo>
                <a:lnTo>
                  <a:pt x="21339" y="50615"/>
                </a:lnTo>
                <a:lnTo>
                  <a:pt x="21243" y="51583"/>
                </a:lnTo>
                <a:lnTo>
                  <a:pt x="21152" y="52478"/>
                </a:lnTo>
                <a:lnTo>
                  <a:pt x="21073" y="53328"/>
                </a:lnTo>
                <a:lnTo>
                  <a:pt x="21007" y="54120"/>
                </a:lnTo>
                <a:lnTo>
                  <a:pt x="20952" y="54838"/>
                </a:lnTo>
                <a:lnTo>
                  <a:pt x="20916" y="55483"/>
                </a:lnTo>
                <a:lnTo>
                  <a:pt x="20892" y="56041"/>
                </a:lnTo>
                <a:lnTo>
                  <a:pt x="18285" y="56041"/>
                </a:lnTo>
                <a:lnTo>
                  <a:pt x="18248" y="55997"/>
                </a:lnTo>
                <a:lnTo>
                  <a:pt x="18182" y="55806"/>
                </a:lnTo>
                <a:lnTo>
                  <a:pt x="18067" y="55513"/>
                </a:lnTo>
                <a:lnTo>
                  <a:pt x="17922" y="55131"/>
                </a:lnTo>
                <a:lnTo>
                  <a:pt x="17541" y="54090"/>
                </a:lnTo>
                <a:lnTo>
                  <a:pt x="17045" y="52727"/>
                </a:lnTo>
                <a:lnTo>
                  <a:pt x="16464" y="51114"/>
                </a:lnTo>
                <a:lnTo>
                  <a:pt x="15811" y="49281"/>
                </a:lnTo>
                <a:lnTo>
                  <a:pt x="15109" y="47316"/>
                </a:lnTo>
                <a:lnTo>
                  <a:pt x="14389" y="45278"/>
                </a:lnTo>
                <a:lnTo>
                  <a:pt x="13657" y="43196"/>
                </a:lnTo>
                <a:lnTo>
                  <a:pt x="12938" y="41158"/>
                </a:lnTo>
                <a:lnTo>
                  <a:pt x="12260" y="39222"/>
                </a:lnTo>
                <a:lnTo>
                  <a:pt x="11631" y="37419"/>
                </a:lnTo>
                <a:lnTo>
                  <a:pt x="11087" y="35835"/>
                </a:lnTo>
                <a:lnTo>
                  <a:pt x="10627" y="34530"/>
                </a:lnTo>
                <a:lnTo>
                  <a:pt x="10294" y="33519"/>
                </a:lnTo>
                <a:lnTo>
                  <a:pt x="10101" y="32917"/>
                </a:lnTo>
                <a:lnTo>
                  <a:pt x="9968" y="32507"/>
                </a:lnTo>
                <a:lnTo>
                  <a:pt x="9810" y="32038"/>
                </a:lnTo>
                <a:lnTo>
                  <a:pt x="9629" y="31510"/>
                </a:lnTo>
                <a:lnTo>
                  <a:pt x="9417" y="30923"/>
                </a:lnTo>
                <a:lnTo>
                  <a:pt x="8946" y="29633"/>
                </a:lnTo>
                <a:lnTo>
                  <a:pt x="8407" y="28181"/>
                </a:lnTo>
                <a:lnTo>
                  <a:pt x="7802" y="26612"/>
                </a:lnTo>
                <a:lnTo>
                  <a:pt x="7155" y="24985"/>
                </a:lnTo>
                <a:lnTo>
                  <a:pt x="6472" y="23269"/>
                </a:lnTo>
                <a:lnTo>
                  <a:pt x="5776" y="21554"/>
                </a:lnTo>
                <a:lnTo>
                  <a:pt x="5074" y="19853"/>
                </a:lnTo>
                <a:lnTo>
                  <a:pt x="4379" y="18225"/>
                </a:lnTo>
                <a:lnTo>
                  <a:pt x="3713" y="16656"/>
                </a:lnTo>
                <a:lnTo>
                  <a:pt x="3072" y="15219"/>
                </a:lnTo>
                <a:lnTo>
                  <a:pt x="2776" y="14545"/>
                </a:lnTo>
                <a:lnTo>
                  <a:pt x="2492" y="13914"/>
                </a:lnTo>
                <a:lnTo>
                  <a:pt x="2219" y="13343"/>
                </a:lnTo>
                <a:lnTo>
                  <a:pt x="1965" y="12815"/>
                </a:lnTo>
                <a:lnTo>
                  <a:pt x="1729" y="12331"/>
                </a:lnTo>
                <a:lnTo>
                  <a:pt x="1524" y="11920"/>
                </a:lnTo>
                <a:lnTo>
                  <a:pt x="1324" y="11568"/>
                </a:lnTo>
                <a:lnTo>
                  <a:pt x="1161" y="11275"/>
                </a:lnTo>
                <a:lnTo>
                  <a:pt x="1094" y="11480"/>
                </a:lnTo>
                <a:lnTo>
                  <a:pt x="1028" y="11656"/>
                </a:lnTo>
                <a:lnTo>
                  <a:pt x="949" y="11803"/>
                </a:lnTo>
                <a:lnTo>
                  <a:pt x="883" y="11964"/>
                </a:lnTo>
                <a:lnTo>
                  <a:pt x="737" y="12243"/>
                </a:lnTo>
                <a:lnTo>
                  <a:pt x="598" y="12536"/>
                </a:lnTo>
                <a:lnTo>
                  <a:pt x="532" y="12697"/>
                </a:lnTo>
                <a:lnTo>
                  <a:pt x="477" y="12859"/>
                </a:lnTo>
                <a:lnTo>
                  <a:pt x="429" y="13064"/>
                </a:lnTo>
                <a:lnTo>
                  <a:pt x="381" y="13269"/>
                </a:lnTo>
                <a:lnTo>
                  <a:pt x="344" y="13519"/>
                </a:lnTo>
                <a:lnTo>
                  <a:pt x="314" y="13797"/>
                </a:lnTo>
                <a:lnTo>
                  <a:pt x="302" y="14105"/>
                </a:lnTo>
                <a:lnTo>
                  <a:pt x="290" y="14442"/>
                </a:lnTo>
                <a:lnTo>
                  <a:pt x="302" y="14574"/>
                </a:lnTo>
                <a:lnTo>
                  <a:pt x="320" y="14794"/>
                </a:lnTo>
                <a:lnTo>
                  <a:pt x="350" y="15073"/>
                </a:lnTo>
                <a:lnTo>
                  <a:pt x="399" y="15439"/>
                </a:lnTo>
                <a:lnTo>
                  <a:pt x="526" y="16319"/>
                </a:lnTo>
                <a:lnTo>
                  <a:pt x="695" y="17434"/>
                </a:lnTo>
                <a:lnTo>
                  <a:pt x="895" y="18753"/>
                </a:lnTo>
                <a:lnTo>
                  <a:pt x="1119" y="20190"/>
                </a:lnTo>
                <a:lnTo>
                  <a:pt x="1354" y="21730"/>
                </a:lnTo>
                <a:lnTo>
                  <a:pt x="1615" y="23357"/>
                </a:lnTo>
                <a:lnTo>
                  <a:pt x="1875" y="25014"/>
                </a:lnTo>
                <a:lnTo>
                  <a:pt x="2129" y="26642"/>
                </a:lnTo>
                <a:lnTo>
                  <a:pt x="2377" y="28225"/>
                </a:lnTo>
                <a:lnTo>
                  <a:pt x="2606" y="29721"/>
                </a:lnTo>
                <a:lnTo>
                  <a:pt x="2818" y="31099"/>
                </a:lnTo>
                <a:lnTo>
                  <a:pt x="3000" y="32302"/>
                </a:lnTo>
                <a:lnTo>
                  <a:pt x="3151" y="33313"/>
                </a:lnTo>
                <a:lnTo>
                  <a:pt x="3248" y="34046"/>
                </a:lnTo>
                <a:lnTo>
                  <a:pt x="3387" y="35234"/>
                </a:lnTo>
                <a:lnTo>
                  <a:pt x="3532" y="36495"/>
                </a:lnTo>
                <a:lnTo>
                  <a:pt x="3683" y="37800"/>
                </a:lnTo>
                <a:lnTo>
                  <a:pt x="3822" y="39178"/>
                </a:lnTo>
                <a:lnTo>
                  <a:pt x="3973" y="40601"/>
                </a:lnTo>
                <a:lnTo>
                  <a:pt x="4107" y="42052"/>
                </a:lnTo>
                <a:lnTo>
                  <a:pt x="4246" y="43548"/>
                </a:lnTo>
                <a:lnTo>
                  <a:pt x="4373" y="45058"/>
                </a:lnTo>
                <a:lnTo>
                  <a:pt x="4494" y="46568"/>
                </a:lnTo>
                <a:lnTo>
                  <a:pt x="4597" y="48123"/>
                </a:lnTo>
                <a:lnTo>
                  <a:pt x="4693" y="49648"/>
                </a:lnTo>
                <a:lnTo>
                  <a:pt x="4778" y="51187"/>
                </a:lnTo>
                <a:lnTo>
                  <a:pt x="4808" y="51950"/>
                </a:lnTo>
                <a:lnTo>
                  <a:pt x="4845" y="52712"/>
                </a:lnTo>
                <a:lnTo>
                  <a:pt x="4869" y="53460"/>
                </a:lnTo>
                <a:lnTo>
                  <a:pt x="4887" y="54208"/>
                </a:lnTo>
                <a:lnTo>
                  <a:pt x="4911" y="54941"/>
                </a:lnTo>
                <a:lnTo>
                  <a:pt x="4917" y="55659"/>
                </a:lnTo>
                <a:lnTo>
                  <a:pt x="4929" y="56392"/>
                </a:lnTo>
                <a:lnTo>
                  <a:pt x="4935" y="57096"/>
                </a:lnTo>
                <a:lnTo>
                  <a:pt x="4935" y="62038"/>
                </a:lnTo>
                <a:lnTo>
                  <a:pt x="4935" y="62829"/>
                </a:lnTo>
                <a:lnTo>
                  <a:pt x="4929" y="63621"/>
                </a:lnTo>
                <a:lnTo>
                  <a:pt x="4911" y="64428"/>
                </a:lnTo>
                <a:lnTo>
                  <a:pt x="4899" y="65234"/>
                </a:lnTo>
                <a:lnTo>
                  <a:pt x="4857" y="66847"/>
                </a:lnTo>
                <a:lnTo>
                  <a:pt x="4802" y="68489"/>
                </a:lnTo>
                <a:lnTo>
                  <a:pt x="4730" y="70131"/>
                </a:lnTo>
                <a:lnTo>
                  <a:pt x="4645" y="71788"/>
                </a:lnTo>
                <a:lnTo>
                  <a:pt x="4554" y="73416"/>
                </a:lnTo>
                <a:lnTo>
                  <a:pt x="4439" y="75029"/>
                </a:lnTo>
                <a:lnTo>
                  <a:pt x="4318" y="76642"/>
                </a:lnTo>
                <a:lnTo>
                  <a:pt x="4191" y="78196"/>
                </a:lnTo>
                <a:lnTo>
                  <a:pt x="4058" y="79736"/>
                </a:lnTo>
                <a:lnTo>
                  <a:pt x="3913" y="81202"/>
                </a:lnTo>
                <a:lnTo>
                  <a:pt x="3762" y="82653"/>
                </a:lnTo>
                <a:lnTo>
                  <a:pt x="3605" y="84032"/>
                </a:lnTo>
                <a:lnTo>
                  <a:pt x="3447" y="85351"/>
                </a:lnTo>
                <a:lnTo>
                  <a:pt x="3284" y="86583"/>
                </a:lnTo>
                <a:lnTo>
                  <a:pt x="3084" y="88035"/>
                </a:lnTo>
                <a:lnTo>
                  <a:pt x="2897" y="89428"/>
                </a:lnTo>
                <a:lnTo>
                  <a:pt x="2715" y="90791"/>
                </a:lnTo>
                <a:lnTo>
                  <a:pt x="2534" y="92111"/>
                </a:lnTo>
                <a:lnTo>
                  <a:pt x="2352" y="93416"/>
                </a:lnTo>
                <a:lnTo>
                  <a:pt x="2165" y="94706"/>
                </a:lnTo>
                <a:lnTo>
                  <a:pt x="1971" y="95997"/>
                </a:lnTo>
                <a:lnTo>
                  <a:pt x="1760" y="97331"/>
                </a:lnTo>
                <a:lnTo>
                  <a:pt x="1627" y="98137"/>
                </a:lnTo>
                <a:lnTo>
                  <a:pt x="1397" y="99428"/>
                </a:lnTo>
                <a:lnTo>
                  <a:pt x="1112" y="101055"/>
                </a:lnTo>
                <a:lnTo>
                  <a:pt x="804" y="102800"/>
                </a:lnTo>
                <a:lnTo>
                  <a:pt x="502" y="104516"/>
                </a:lnTo>
                <a:lnTo>
                  <a:pt x="247" y="105982"/>
                </a:lnTo>
                <a:lnTo>
                  <a:pt x="66" y="107038"/>
                </a:lnTo>
                <a:lnTo>
                  <a:pt x="0" y="107507"/>
                </a:lnTo>
                <a:lnTo>
                  <a:pt x="6" y="107741"/>
                </a:lnTo>
                <a:lnTo>
                  <a:pt x="12" y="107991"/>
                </a:lnTo>
                <a:lnTo>
                  <a:pt x="36" y="108240"/>
                </a:lnTo>
                <a:lnTo>
                  <a:pt x="66" y="108519"/>
                </a:lnTo>
                <a:lnTo>
                  <a:pt x="102" y="108782"/>
                </a:lnTo>
                <a:lnTo>
                  <a:pt x="145" y="109046"/>
                </a:lnTo>
                <a:lnTo>
                  <a:pt x="193" y="109310"/>
                </a:lnTo>
                <a:lnTo>
                  <a:pt x="247" y="109545"/>
                </a:lnTo>
                <a:lnTo>
                  <a:pt x="308" y="109780"/>
                </a:lnTo>
                <a:lnTo>
                  <a:pt x="375" y="110000"/>
                </a:lnTo>
                <a:lnTo>
                  <a:pt x="447" y="110190"/>
                </a:lnTo>
                <a:lnTo>
                  <a:pt x="526" y="110366"/>
                </a:lnTo>
                <a:lnTo>
                  <a:pt x="604" y="110483"/>
                </a:lnTo>
                <a:lnTo>
                  <a:pt x="689" y="110601"/>
                </a:lnTo>
                <a:lnTo>
                  <a:pt x="737" y="110630"/>
                </a:lnTo>
                <a:lnTo>
                  <a:pt x="780" y="110659"/>
                </a:lnTo>
                <a:lnTo>
                  <a:pt x="822" y="110674"/>
                </a:lnTo>
                <a:lnTo>
                  <a:pt x="871" y="110689"/>
                </a:lnTo>
                <a:lnTo>
                  <a:pt x="973" y="110659"/>
                </a:lnTo>
                <a:lnTo>
                  <a:pt x="1088" y="110601"/>
                </a:lnTo>
                <a:lnTo>
                  <a:pt x="1215" y="110483"/>
                </a:lnTo>
                <a:lnTo>
                  <a:pt x="1342" y="110337"/>
                </a:lnTo>
                <a:lnTo>
                  <a:pt x="1475" y="110161"/>
                </a:lnTo>
                <a:lnTo>
                  <a:pt x="1621" y="109941"/>
                </a:lnTo>
                <a:lnTo>
                  <a:pt x="1772" y="109692"/>
                </a:lnTo>
                <a:lnTo>
                  <a:pt x="1929" y="109413"/>
                </a:lnTo>
                <a:lnTo>
                  <a:pt x="2086" y="109105"/>
                </a:lnTo>
                <a:lnTo>
                  <a:pt x="2244" y="108782"/>
                </a:lnTo>
                <a:lnTo>
                  <a:pt x="2407" y="108431"/>
                </a:lnTo>
                <a:lnTo>
                  <a:pt x="2570" y="108064"/>
                </a:lnTo>
                <a:lnTo>
                  <a:pt x="2915" y="107287"/>
                </a:lnTo>
                <a:lnTo>
                  <a:pt x="3254" y="106466"/>
                </a:lnTo>
                <a:lnTo>
                  <a:pt x="3592" y="105630"/>
                </a:lnTo>
                <a:lnTo>
                  <a:pt x="3931" y="104765"/>
                </a:lnTo>
                <a:lnTo>
                  <a:pt x="4246" y="103929"/>
                </a:lnTo>
                <a:lnTo>
                  <a:pt x="4542" y="103123"/>
                </a:lnTo>
                <a:lnTo>
                  <a:pt x="5074" y="101730"/>
                </a:lnTo>
                <a:lnTo>
                  <a:pt x="5474" y="100718"/>
                </a:lnTo>
                <a:lnTo>
                  <a:pt x="6006" y="99486"/>
                </a:lnTo>
                <a:lnTo>
                  <a:pt x="6574" y="98167"/>
                </a:lnTo>
                <a:lnTo>
                  <a:pt x="7179" y="96803"/>
                </a:lnTo>
                <a:lnTo>
                  <a:pt x="7778" y="95425"/>
                </a:lnTo>
                <a:lnTo>
                  <a:pt x="8075" y="94706"/>
                </a:lnTo>
                <a:lnTo>
                  <a:pt x="8371" y="94002"/>
                </a:lnTo>
                <a:lnTo>
                  <a:pt x="8655" y="93313"/>
                </a:lnTo>
                <a:lnTo>
                  <a:pt x="8927" y="92595"/>
                </a:lnTo>
                <a:lnTo>
                  <a:pt x="9187" y="91906"/>
                </a:lnTo>
                <a:lnTo>
                  <a:pt x="9435" y="91231"/>
                </a:lnTo>
                <a:lnTo>
                  <a:pt x="9659" y="90557"/>
                </a:lnTo>
                <a:lnTo>
                  <a:pt x="9871" y="89882"/>
                </a:lnTo>
                <a:lnTo>
                  <a:pt x="10065" y="89266"/>
                </a:lnTo>
                <a:lnTo>
                  <a:pt x="10385" y="88284"/>
                </a:lnTo>
                <a:lnTo>
                  <a:pt x="10827" y="86964"/>
                </a:lnTo>
                <a:lnTo>
                  <a:pt x="11371" y="85395"/>
                </a:lnTo>
                <a:lnTo>
                  <a:pt x="11982" y="83607"/>
                </a:lnTo>
                <a:lnTo>
                  <a:pt x="12647" y="81686"/>
                </a:lnTo>
                <a:lnTo>
                  <a:pt x="13349" y="79662"/>
                </a:lnTo>
                <a:lnTo>
                  <a:pt x="14069" y="77624"/>
                </a:lnTo>
                <a:lnTo>
                  <a:pt x="14783" y="75601"/>
                </a:lnTo>
                <a:lnTo>
                  <a:pt x="15472" y="73651"/>
                </a:lnTo>
                <a:lnTo>
                  <a:pt x="16119" y="71847"/>
                </a:lnTo>
                <a:lnTo>
                  <a:pt x="16694" y="70234"/>
                </a:lnTo>
                <a:lnTo>
                  <a:pt x="17196" y="68914"/>
                </a:lnTo>
                <a:lnTo>
                  <a:pt x="17589" y="67873"/>
                </a:lnTo>
                <a:lnTo>
                  <a:pt x="17746" y="67492"/>
                </a:lnTo>
                <a:lnTo>
                  <a:pt x="17867" y="67199"/>
                </a:lnTo>
                <a:lnTo>
                  <a:pt x="17946" y="67038"/>
                </a:lnTo>
                <a:lnTo>
                  <a:pt x="17994" y="66979"/>
                </a:lnTo>
                <a:lnTo>
                  <a:pt x="20601" y="66979"/>
                </a:lnTo>
                <a:lnTo>
                  <a:pt x="20716" y="68005"/>
                </a:lnTo>
                <a:lnTo>
                  <a:pt x="20874" y="69310"/>
                </a:lnTo>
                <a:lnTo>
                  <a:pt x="21073" y="70879"/>
                </a:lnTo>
                <a:lnTo>
                  <a:pt x="21315" y="72639"/>
                </a:lnTo>
                <a:lnTo>
                  <a:pt x="21587" y="74560"/>
                </a:lnTo>
                <a:lnTo>
                  <a:pt x="21884" y="76568"/>
                </a:lnTo>
                <a:lnTo>
                  <a:pt x="22041" y="77580"/>
                </a:lnTo>
                <a:lnTo>
                  <a:pt x="22204" y="78621"/>
                </a:lnTo>
                <a:lnTo>
                  <a:pt x="22380" y="79648"/>
                </a:lnTo>
                <a:lnTo>
                  <a:pt x="22543" y="80659"/>
                </a:lnTo>
                <a:lnTo>
                  <a:pt x="22724" y="81686"/>
                </a:lnTo>
                <a:lnTo>
                  <a:pt x="22900" y="82668"/>
                </a:lnTo>
                <a:lnTo>
                  <a:pt x="23075" y="83636"/>
                </a:lnTo>
                <a:lnTo>
                  <a:pt x="23257" y="84560"/>
                </a:lnTo>
                <a:lnTo>
                  <a:pt x="23438" y="85454"/>
                </a:lnTo>
                <a:lnTo>
                  <a:pt x="23620" y="86304"/>
                </a:lnTo>
                <a:lnTo>
                  <a:pt x="23795" y="87096"/>
                </a:lnTo>
                <a:lnTo>
                  <a:pt x="23977" y="87844"/>
                </a:lnTo>
                <a:lnTo>
                  <a:pt x="24152" y="88519"/>
                </a:lnTo>
                <a:lnTo>
                  <a:pt x="24321" y="89120"/>
                </a:lnTo>
                <a:lnTo>
                  <a:pt x="24485" y="89648"/>
                </a:lnTo>
                <a:lnTo>
                  <a:pt x="24654" y="90102"/>
                </a:lnTo>
                <a:lnTo>
                  <a:pt x="24811" y="90469"/>
                </a:lnTo>
                <a:lnTo>
                  <a:pt x="24962" y="90718"/>
                </a:lnTo>
                <a:lnTo>
                  <a:pt x="25108" y="90879"/>
                </a:lnTo>
                <a:lnTo>
                  <a:pt x="25247" y="90938"/>
                </a:lnTo>
                <a:lnTo>
                  <a:pt x="25356" y="90923"/>
                </a:lnTo>
                <a:lnTo>
                  <a:pt x="25471" y="90879"/>
                </a:lnTo>
                <a:lnTo>
                  <a:pt x="25579" y="90835"/>
                </a:lnTo>
                <a:lnTo>
                  <a:pt x="25712" y="90733"/>
                </a:lnTo>
                <a:lnTo>
                  <a:pt x="25827" y="90630"/>
                </a:lnTo>
                <a:lnTo>
                  <a:pt x="25948" y="90483"/>
                </a:lnTo>
                <a:lnTo>
                  <a:pt x="26069" y="90337"/>
                </a:lnTo>
                <a:lnTo>
                  <a:pt x="26184" y="90175"/>
                </a:lnTo>
                <a:lnTo>
                  <a:pt x="26287" y="89985"/>
                </a:lnTo>
                <a:lnTo>
                  <a:pt x="26384" y="89809"/>
                </a:lnTo>
                <a:lnTo>
                  <a:pt x="26475" y="89604"/>
                </a:lnTo>
                <a:lnTo>
                  <a:pt x="26547" y="89384"/>
                </a:lnTo>
                <a:lnTo>
                  <a:pt x="26608" y="89164"/>
                </a:lnTo>
                <a:lnTo>
                  <a:pt x="26662" y="88929"/>
                </a:lnTo>
                <a:lnTo>
                  <a:pt x="26674" y="88826"/>
                </a:lnTo>
                <a:lnTo>
                  <a:pt x="26686" y="88709"/>
                </a:lnTo>
                <a:lnTo>
                  <a:pt x="26698" y="88592"/>
                </a:lnTo>
                <a:lnTo>
                  <a:pt x="26698" y="88475"/>
                </a:lnTo>
                <a:lnTo>
                  <a:pt x="26638" y="86041"/>
                </a:lnTo>
                <a:lnTo>
                  <a:pt x="25392" y="66979"/>
                </a:lnTo>
                <a:lnTo>
                  <a:pt x="31344" y="66979"/>
                </a:lnTo>
                <a:lnTo>
                  <a:pt x="31410" y="66994"/>
                </a:lnTo>
                <a:lnTo>
                  <a:pt x="31471" y="67082"/>
                </a:lnTo>
                <a:lnTo>
                  <a:pt x="31531" y="67228"/>
                </a:lnTo>
                <a:lnTo>
                  <a:pt x="31598" y="67419"/>
                </a:lnTo>
                <a:lnTo>
                  <a:pt x="31658" y="67653"/>
                </a:lnTo>
                <a:lnTo>
                  <a:pt x="31719" y="67947"/>
                </a:lnTo>
                <a:lnTo>
                  <a:pt x="31767" y="68269"/>
                </a:lnTo>
                <a:lnTo>
                  <a:pt x="31828" y="68621"/>
                </a:lnTo>
                <a:lnTo>
                  <a:pt x="31888" y="69017"/>
                </a:lnTo>
                <a:lnTo>
                  <a:pt x="31943" y="69442"/>
                </a:lnTo>
                <a:lnTo>
                  <a:pt x="31997" y="69882"/>
                </a:lnTo>
                <a:lnTo>
                  <a:pt x="32045" y="70351"/>
                </a:lnTo>
                <a:lnTo>
                  <a:pt x="32154" y="71348"/>
                </a:lnTo>
                <a:lnTo>
                  <a:pt x="32251" y="72390"/>
                </a:lnTo>
                <a:lnTo>
                  <a:pt x="32342" y="73445"/>
                </a:lnTo>
                <a:lnTo>
                  <a:pt x="32420" y="74486"/>
                </a:lnTo>
                <a:lnTo>
                  <a:pt x="32499" y="75498"/>
                </a:lnTo>
                <a:lnTo>
                  <a:pt x="32566" y="76451"/>
                </a:lnTo>
                <a:lnTo>
                  <a:pt x="32687" y="78035"/>
                </a:lnTo>
                <a:lnTo>
                  <a:pt x="32759" y="79017"/>
                </a:lnTo>
                <a:lnTo>
                  <a:pt x="32850" y="79824"/>
                </a:lnTo>
                <a:lnTo>
                  <a:pt x="32935" y="80586"/>
                </a:lnTo>
                <a:lnTo>
                  <a:pt x="33031" y="81348"/>
                </a:lnTo>
                <a:lnTo>
                  <a:pt x="33128" y="82096"/>
                </a:lnTo>
                <a:lnTo>
                  <a:pt x="33225" y="82844"/>
                </a:lnTo>
                <a:lnTo>
                  <a:pt x="33328" y="83592"/>
                </a:lnTo>
                <a:lnTo>
                  <a:pt x="33437" y="84325"/>
                </a:lnTo>
                <a:lnTo>
                  <a:pt x="33546" y="85029"/>
                </a:lnTo>
                <a:lnTo>
                  <a:pt x="33769" y="86480"/>
                </a:lnTo>
                <a:lnTo>
                  <a:pt x="33999" y="87888"/>
                </a:lnTo>
                <a:lnTo>
                  <a:pt x="34235" y="89296"/>
                </a:lnTo>
                <a:lnTo>
                  <a:pt x="34477" y="90733"/>
                </a:lnTo>
                <a:lnTo>
                  <a:pt x="34622" y="91554"/>
                </a:lnTo>
                <a:lnTo>
                  <a:pt x="34816" y="92609"/>
                </a:lnTo>
                <a:lnTo>
                  <a:pt x="35052" y="93856"/>
                </a:lnTo>
                <a:lnTo>
                  <a:pt x="35330" y="95263"/>
                </a:lnTo>
                <a:lnTo>
                  <a:pt x="35644" y="96774"/>
                </a:lnTo>
                <a:lnTo>
                  <a:pt x="35983" y="98357"/>
                </a:lnTo>
                <a:lnTo>
                  <a:pt x="36346" y="99956"/>
                </a:lnTo>
                <a:lnTo>
                  <a:pt x="36727" y="101583"/>
                </a:lnTo>
                <a:lnTo>
                  <a:pt x="36915" y="102360"/>
                </a:lnTo>
                <a:lnTo>
                  <a:pt x="37108" y="103152"/>
                </a:lnTo>
                <a:lnTo>
                  <a:pt x="37302" y="103900"/>
                </a:lnTo>
                <a:lnTo>
                  <a:pt x="37507" y="104618"/>
                </a:lnTo>
                <a:lnTo>
                  <a:pt x="37701" y="105337"/>
                </a:lnTo>
                <a:lnTo>
                  <a:pt x="37895" y="105982"/>
                </a:lnTo>
                <a:lnTo>
                  <a:pt x="38082" y="106627"/>
                </a:lnTo>
                <a:lnTo>
                  <a:pt x="38270" y="107184"/>
                </a:lnTo>
                <a:lnTo>
                  <a:pt x="38457" y="107712"/>
                </a:lnTo>
                <a:lnTo>
                  <a:pt x="38645" y="108196"/>
                </a:lnTo>
                <a:lnTo>
                  <a:pt x="38820" y="108607"/>
                </a:lnTo>
                <a:lnTo>
                  <a:pt x="38989" y="108958"/>
                </a:lnTo>
                <a:lnTo>
                  <a:pt x="39159" y="109252"/>
                </a:lnTo>
                <a:lnTo>
                  <a:pt x="39322" y="109457"/>
                </a:lnTo>
                <a:lnTo>
                  <a:pt x="39473" y="109574"/>
                </a:lnTo>
                <a:lnTo>
                  <a:pt x="39612" y="109618"/>
                </a:lnTo>
                <a:lnTo>
                  <a:pt x="39758" y="109618"/>
                </a:lnTo>
                <a:lnTo>
                  <a:pt x="39860" y="109618"/>
                </a:lnTo>
                <a:lnTo>
                  <a:pt x="39975" y="109560"/>
                </a:lnTo>
                <a:lnTo>
                  <a:pt x="40096" y="109501"/>
                </a:lnTo>
                <a:lnTo>
                  <a:pt x="40217" y="109413"/>
                </a:lnTo>
                <a:lnTo>
                  <a:pt x="40332" y="109310"/>
                </a:lnTo>
                <a:lnTo>
                  <a:pt x="40459" y="109178"/>
                </a:lnTo>
                <a:lnTo>
                  <a:pt x="40574" y="109032"/>
                </a:lnTo>
                <a:lnTo>
                  <a:pt x="40689" y="108856"/>
                </a:lnTo>
                <a:lnTo>
                  <a:pt x="40798" y="108680"/>
                </a:lnTo>
                <a:lnTo>
                  <a:pt x="40895" y="108489"/>
                </a:lnTo>
                <a:lnTo>
                  <a:pt x="40979" y="108284"/>
                </a:lnTo>
                <a:lnTo>
                  <a:pt x="41064" y="108064"/>
                </a:lnTo>
                <a:lnTo>
                  <a:pt x="41125" y="107844"/>
                </a:lnTo>
                <a:lnTo>
                  <a:pt x="41167" y="107624"/>
                </a:lnTo>
                <a:lnTo>
                  <a:pt x="41191" y="107507"/>
                </a:lnTo>
                <a:lnTo>
                  <a:pt x="41197" y="107390"/>
                </a:lnTo>
                <a:lnTo>
                  <a:pt x="41203" y="107258"/>
                </a:lnTo>
                <a:lnTo>
                  <a:pt x="41209" y="107155"/>
                </a:lnTo>
                <a:lnTo>
                  <a:pt x="41209" y="106436"/>
                </a:lnTo>
                <a:lnTo>
                  <a:pt x="41203" y="106348"/>
                </a:lnTo>
                <a:lnTo>
                  <a:pt x="41191" y="106231"/>
                </a:lnTo>
                <a:lnTo>
                  <a:pt x="41173" y="106085"/>
                </a:lnTo>
                <a:lnTo>
                  <a:pt x="41143" y="105909"/>
                </a:lnTo>
                <a:lnTo>
                  <a:pt x="41076" y="105498"/>
                </a:lnTo>
                <a:lnTo>
                  <a:pt x="40979" y="105000"/>
                </a:lnTo>
                <a:lnTo>
                  <a:pt x="40737" y="103841"/>
                </a:lnTo>
                <a:lnTo>
                  <a:pt x="40453" y="102507"/>
                </a:lnTo>
                <a:lnTo>
                  <a:pt x="40157" y="101158"/>
                </a:lnTo>
                <a:lnTo>
                  <a:pt x="39872" y="99882"/>
                </a:lnTo>
                <a:lnTo>
                  <a:pt x="39631" y="98797"/>
                </a:lnTo>
                <a:lnTo>
                  <a:pt x="39467" y="97991"/>
                </a:lnTo>
                <a:lnTo>
                  <a:pt x="39286" y="96994"/>
                </a:lnTo>
                <a:lnTo>
                  <a:pt x="39092" y="95835"/>
                </a:lnTo>
                <a:lnTo>
                  <a:pt x="38893" y="94589"/>
                </a:lnTo>
                <a:lnTo>
                  <a:pt x="38693" y="93255"/>
                </a:lnTo>
                <a:lnTo>
                  <a:pt x="38499" y="91935"/>
                </a:lnTo>
                <a:lnTo>
                  <a:pt x="38318" y="90659"/>
                </a:lnTo>
                <a:lnTo>
                  <a:pt x="38167" y="89457"/>
                </a:lnTo>
                <a:lnTo>
                  <a:pt x="38040" y="88401"/>
                </a:lnTo>
                <a:lnTo>
                  <a:pt x="37937" y="87419"/>
                </a:lnTo>
                <a:lnTo>
                  <a:pt x="37810" y="86304"/>
                </a:lnTo>
                <a:lnTo>
                  <a:pt x="37671" y="85073"/>
                </a:lnTo>
                <a:lnTo>
                  <a:pt x="37520" y="83739"/>
                </a:lnTo>
                <a:lnTo>
                  <a:pt x="37362" y="82316"/>
                </a:lnTo>
                <a:lnTo>
                  <a:pt x="37205" y="80865"/>
                </a:lnTo>
                <a:lnTo>
                  <a:pt x="37042" y="79354"/>
                </a:lnTo>
                <a:lnTo>
                  <a:pt x="36884" y="77815"/>
                </a:lnTo>
                <a:lnTo>
                  <a:pt x="36733" y="76275"/>
                </a:lnTo>
                <a:lnTo>
                  <a:pt x="36594" y="74765"/>
                </a:lnTo>
                <a:lnTo>
                  <a:pt x="36467" y="73269"/>
                </a:lnTo>
                <a:lnTo>
                  <a:pt x="36352" y="71818"/>
                </a:lnTo>
                <a:lnTo>
                  <a:pt x="36310" y="71129"/>
                </a:lnTo>
                <a:lnTo>
                  <a:pt x="36261" y="70454"/>
                </a:lnTo>
                <a:lnTo>
                  <a:pt x="36225" y="69809"/>
                </a:lnTo>
                <a:lnTo>
                  <a:pt x="36189" y="69178"/>
                </a:lnTo>
                <a:lnTo>
                  <a:pt x="36165" y="68577"/>
                </a:lnTo>
                <a:lnTo>
                  <a:pt x="36140" y="68020"/>
                </a:lnTo>
                <a:lnTo>
                  <a:pt x="36134" y="67463"/>
                </a:lnTo>
                <a:lnTo>
                  <a:pt x="36128" y="66979"/>
                </a:lnTo>
                <a:lnTo>
                  <a:pt x="42800" y="66979"/>
                </a:lnTo>
                <a:lnTo>
                  <a:pt x="43036" y="69384"/>
                </a:lnTo>
                <a:lnTo>
                  <a:pt x="43254" y="71700"/>
                </a:lnTo>
                <a:lnTo>
                  <a:pt x="43471" y="73958"/>
                </a:lnTo>
                <a:lnTo>
                  <a:pt x="43677" y="76143"/>
                </a:lnTo>
                <a:lnTo>
                  <a:pt x="43889" y="78269"/>
                </a:lnTo>
                <a:lnTo>
                  <a:pt x="44101" y="80351"/>
                </a:lnTo>
                <a:lnTo>
                  <a:pt x="44318" y="82390"/>
                </a:lnTo>
                <a:lnTo>
                  <a:pt x="44548" y="84398"/>
                </a:lnTo>
                <a:lnTo>
                  <a:pt x="44663" y="85381"/>
                </a:lnTo>
                <a:lnTo>
                  <a:pt x="44784" y="86363"/>
                </a:lnTo>
                <a:lnTo>
                  <a:pt x="44911" y="87346"/>
                </a:lnTo>
                <a:lnTo>
                  <a:pt x="45038" y="88328"/>
                </a:lnTo>
                <a:lnTo>
                  <a:pt x="45171" y="89296"/>
                </a:lnTo>
                <a:lnTo>
                  <a:pt x="45304" y="90263"/>
                </a:lnTo>
                <a:lnTo>
                  <a:pt x="45449" y="91246"/>
                </a:lnTo>
                <a:lnTo>
                  <a:pt x="45595" y="92214"/>
                </a:lnTo>
                <a:lnTo>
                  <a:pt x="45752" y="93181"/>
                </a:lnTo>
                <a:lnTo>
                  <a:pt x="45909" y="94164"/>
                </a:lnTo>
                <a:lnTo>
                  <a:pt x="46072" y="95146"/>
                </a:lnTo>
                <a:lnTo>
                  <a:pt x="46242" y="96114"/>
                </a:lnTo>
                <a:lnTo>
                  <a:pt x="46423" y="97111"/>
                </a:lnTo>
                <a:lnTo>
                  <a:pt x="46611" y="98093"/>
                </a:lnTo>
                <a:lnTo>
                  <a:pt x="46804" y="99105"/>
                </a:lnTo>
                <a:lnTo>
                  <a:pt x="47010" y="100102"/>
                </a:lnTo>
                <a:lnTo>
                  <a:pt x="47203" y="101011"/>
                </a:lnTo>
                <a:lnTo>
                  <a:pt x="47391" y="101920"/>
                </a:lnTo>
                <a:lnTo>
                  <a:pt x="47585" y="102800"/>
                </a:lnTo>
                <a:lnTo>
                  <a:pt x="47784" y="103651"/>
                </a:lnTo>
                <a:lnTo>
                  <a:pt x="47978" y="104516"/>
                </a:lnTo>
                <a:lnTo>
                  <a:pt x="48177" y="105337"/>
                </a:lnTo>
                <a:lnTo>
                  <a:pt x="48383" y="106158"/>
                </a:lnTo>
                <a:lnTo>
                  <a:pt x="48595" y="106979"/>
                </a:lnTo>
                <a:lnTo>
                  <a:pt x="48794" y="107771"/>
                </a:lnTo>
                <a:lnTo>
                  <a:pt x="49012" y="108577"/>
                </a:lnTo>
                <a:lnTo>
                  <a:pt x="49230" y="109384"/>
                </a:lnTo>
                <a:lnTo>
                  <a:pt x="49454" y="110175"/>
                </a:lnTo>
                <a:lnTo>
                  <a:pt x="49690" y="110967"/>
                </a:lnTo>
                <a:lnTo>
                  <a:pt x="49919" y="111759"/>
                </a:lnTo>
                <a:lnTo>
                  <a:pt x="50161" y="112565"/>
                </a:lnTo>
                <a:lnTo>
                  <a:pt x="50409" y="113372"/>
                </a:lnTo>
                <a:lnTo>
                  <a:pt x="50706" y="114296"/>
                </a:lnTo>
                <a:lnTo>
                  <a:pt x="50960" y="115073"/>
                </a:lnTo>
                <a:lnTo>
                  <a:pt x="51081" y="115425"/>
                </a:lnTo>
                <a:lnTo>
                  <a:pt x="51196" y="115747"/>
                </a:lnTo>
                <a:lnTo>
                  <a:pt x="51317" y="116041"/>
                </a:lnTo>
                <a:lnTo>
                  <a:pt x="51425" y="116334"/>
                </a:lnTo>
                <a:lnTo>
                  <a:pt x="51553" y="116612"/>
                </a:lnTo>
                <a:lnTo>
                  <a:pt x="51680" y="116862"/>
                </a:lnTo>
                <a:lnTo>
                  <a:pt x="51825" y="117140"/>
                </a:lnTo>
                <a:lnTo>
                  <a:pt x="51976" y="117390"/>
                </a:lnTo>
                <a:lnTo>
                  <a:pt x="52139" y="117668"/>
                </a:lnTo>
                <a:lnTo>
                  <a:pt x="52327" y="117961"/>
                </a:lnTo>
                <a:lnTo>
                  <a:pt x="52532" y="118255"/>
                </a:lnTo>
                <a:lnTo>
                  <a:pt x="52756" y="118577"/>
                </a:lnTo>
                <a:lnTo>
                  <a:pt x="52926" y="118812"/>
                </a:lnTo>
                <a:lnTo>
                  <a:pt x="53113" y="119046"/>
                </a:lnTo>
                <a:lnTo>
                  <a:pt x="53325" y="119266"/>
                </a:lnTo>
                <a:lnTo>
                  <a:pt x="53536" y="119486"/>
                </a:lnTo>
                <a:lnTo>
                  <a:pt x="53760" y="119677"/>
                </a:lnTo>
                <a:lnTo>
                  <a:pt x="53978" y="119838"/>
                </a:lnTo>
                <a:lnTo>
                  <a:pt x="54087" y="119897"/>
                </a:lnTo>
                <a:lnTo>
                  <a:pt x="54202" y="119941"/>
                </a:lnTo>
                <a:lnTo>
                  <a:pt x="54305" y="119985"/>
                </a:lnTo>
                <a:lnTo>
                  <a:pt x="54414" y="120000"/>
                </a:lnTo>
                <a:lnTo>
                  <a:pt x="54516" y="120000"/>
                </a:lnTo>
                <a:lnTo>
                  <a:pt x="54619" y="119985"/>
                </a:lnTo>
                <a:lnTo>
                  <a:pt x="54722" y="119970"/>
                </a:lnTo>
                <a:lnTo>
                  <a:pt x="54807" y="119912"/>
                </a:lnTo>
                <a:lnTo>
                  <a:pt x="54897" y="119838"/>
                </a:lnTo>
                <a:lnTo>
                  <a:pt x="54982" y="119750"/>
                </a:lnTo>
                <a:lnTo>
                  <a:pt x="55055" y="119633"/>
                </a:lnTo>
                <a:lnTo>
                  <a:pt x="55133" y="119486"/>
                </a:lnTo>
                <a:lnTo>
                  <a:pt x="55200" y="119325"/>
                </a:lnTo>
                <a:lnTo>
                  <a:pt x="55260" y="119149"/>
                </a:lnTo>
                <a:lnTo>
                  <a:pt x="55303" y="118929"/>
                </a:lnTo>
                <a:lnTo>
                  <a:pt x="55351" y="118665"/>
                </a:lnTo>
                <a:lnTo>
                  <a:pt x="55381" y="118401"/>
                </a:lnTo>
                <a:lnTo>
                  <a:pt x="55412" y="118093"/>
                </a:lnTo>
                <a:lnTo>
                  <a:pt x="55424" y="117756"/>
                </a:lnTo>
                <a:lnTo>
                  <a:pt x="55430" y="117375"/>
                </a:lnTo>
                <a:lnTo>
                  <a:pt x="55424" y="117096"/>
                </a:lnTo>
                <a:lnTo>
                  <a:pt x="55412" y="116818"/>
                </a:lnTo>
                <a:lnTo>
                  <a:pt x="55381" y="116524"/>
                </a:lnTo>
                <a:lnTo>
                  <a:pt x="55339" y="116217"/>
                </a:lnTo>
                <a:lnTo>
                  <a:pt x="55297" y="115879"/>
                </a:lnTo>
                <a:lnTo>
                  <a:pt x="55242" y="115542"/>
                </a:lnTo>
                <a:lnTo>
                  <a:pt x="55176" y="115190"/>
                </a:lnTo>
                <a:lnTo>
                  <a:pt x="55109" y="114838"/>
                </a:lnTo>
                <a:lnTo>
                  <a:pt x="54952" y="114120"/>
                </a:lnTo>
                <a:lnTo>
                  <a:pt x="54764" y="113343"/>
                </a:lnTo>
                <a:lnTo>
                  <a:pt x="54571" y="112580"/>
                </a:lnTo>
                <a:lnTo>
                  <a:pt x="54359" y="111818"/>
                </a:lnTo>
                <a:lnTo>
                  <a:pt x="53918" y="110293"/>
                </a:lnTo>
                <a:lnTo>
                  <a:pt x="53488" y="108826"/>
                </a:lnTo>
                <a:lnTo>
                  <a:pt x="53295" y="108152"/>
                </a:lnTo>
                <a:lnTo>
                  <a:pt x="53113" y="107536"/>
                </a:lnTo>
                <a:lnTo>
                  <a:pt x="52950" y="106950"/>
                </a:lnTo>
                <a:lnTo>
                  <a:pt x="52823" y="106436"/>
                </a:lnTo>
                <a:lnTo>
                  <a:pt x="52490" y="105073"/>
                </a:lnTo>
                <a:lnTo>
                  <a:pt x="52176" y="103709"/>
                </a:lnTo>
                <a:lnTo>
                  <a:pt x="51861" y="102331"/>
                </a:lnTo>
                <a:lnTo>
                  <a:pt x="51553" y="100923"/>
                </a:lnTo>
                <a:lnTo>
                  <a:pt x="51407" y="100205"/>
                </a:lnTo>
                <a:lnTo>
                  <a:pt x="51262" y="99486"/>
                </a:lnTo>
                <a:lnTo>
                  <a:pt x="51111" y="98753"/>
                </a:lnTo>
                <a:lnTo>
                  <a:pt x="50978" y="98020"/>
                </a:lnTo>
                <a:lnTo>
                  <a:pt x="50833" y="97272"/>
                </a:lnTo>
                <a:lnTo>
                  <a:pt x="50700" y="96510"/>
                </a:lnTo>
                <a:lnTo>
                  <a:pt x="50567" y="95747"/>
                </a:lnTo>
                <a:lnTo>
                  <a:pt x="50440" y="94970"/>
                </a:lnTo>
                <a:lnTo>
                  <a:pt x="50252" y="93782"/>
                </a:lnTo>
                <a:lnTo>
                  <a:pt x="50046" y="92419"/>
                </a:lnTo>
                <a:lnTo>
                  <a:pt x="49823" y="90865"/>
                </a:lnTo>
                <a:lnTo>
                  <a:pt x="49599" y="89193"/>
                </a:lnTo>
                <a:lnTo>
                  <a:pt x="49363" y="87404"/>
                </a:lnTo>
                <a:lnTo>
                  <a:pt x="49127" y="85513"/>
                </a:lnTo>
                <a:lnTo>
                  <a:pt x="48891" y="83563"/>
                </a:lnTo>
                <a:lnTo>
                  <a:pt x="48661" y="81554"/>
                </a:lnTo>
                <a:lnTo>
                  <a:pt x="48450" y="79545"/>
                </a:lnTo>
                <a:lnTo>
                  <a:pt x="48250" y="77551"/>
                </a:lnTo>
                <a:lnTo>
                  <a:pt x="48147" y="76539"/>
                </a:lnTo>
                <a:lnTo>
                  <a:pt x="48068" y="75557"/>
                </a:lnTo>
                <a:lnTo>
                  <a:pt x="47984" y="74589"/>
                </a:lnTo>
                <a:lnTo>
                  <a:pt x="47899" y="73621"/>
                </a:lnTo>
                <a:lnTo>
                  <a:pt x="47833" y="72697"/>
                </a:lnTo>
                <a:lnTo>
                  <a:pt x="47772" y="71788"/>
                </a:lnTo>
                <a:lnTo>
                  <a:pt x="47724" y="70894"/>
                </a:lnTo>
                <a:lnTo>
                  <a:pt x="47675" y="70043"/>
                </a:lnTo>
                <a:lnTo>
                  <a:pt x="47639" y="69222"/>
                </a:lnTo>
                <a:lnTo>
                  <a:pt x="47615" y="68431"/>
                </a:lnTo>
                <a:lnTo>
                  <a:pt x="47603" y="67683"/>
                </a:lnTo>
                <a:lnTo>
                  <a:pt x="47597" y="66979"/>
                </a:lnTo>
                <a:lnTo>
                  <a:pt x="54117" y="66979"/>
                </a:lnTo>
                <a:lnTo>
                  <a:pt x="54347" y="69325"/>
                </a:lnTo>
                <a:lnTo>
                  <a:pt x="54541" y="71554"/>
                </a:lnTo>
                <a:lnTo>
                  <a:pt x="54722" y="73680"/>
                </a:lnTo>
                <a:lnTo>
                  <a:pt x="54885" y="75718"/>
                </a:lnTo>
                <a:lnTo>
                  <a:pt x="55043" y="77697"/>
                </a:lnTo>
                <a:lnTo>
                  <a:pt x="55200" y="79589"/>
                </a:lnTo>
                <a:lnTo>
                  <a:pt x="55363" y="81451"/>
                </a:lnTo>
                <a:lnTo>
                  <a:pt x="55526" y="83255"/>
                </a:lnTo>
                <a:lnTo>
                  <a:pt x="55611" y="84164"/>
                </a:lnTo>
                <a:lnTo>
                  <a:pt x="55708" y="85058"/>
                </a:lnTo>
                <a:lnTo>
                  <a:pt x="55799" y="85953"/>
                </a:lnTo>
                <a:lnTo>
                  <a:pt x="55902" y="86832"/>
                </a:lnTo>
                <a:lnTo>
                  <a:pt x="56010" y="87727"/>
                </a:lnTo>
                <a:lnTo>
                  <a:pt x="56119" y="88621"/>
                </a:lnTo>
                <a:lnTo>
                  <a:pt x="56234" y="89516"/>
                </a:lnTo>
                <a:lnTo>
                  <a:pt x="56361" y="90425"/>
                </a:lnTo>
                <a:lnTo>
                  <a:pt x="56494" y="91334"/>
                </a:lnTo>
                <a:lnTo>
                  <a:pt x="56639" y="92272"/>
                </a:lnTo>
                <a:lnTo>
                  <a:pt x="56791" y="93196"/>
                </a:lnTo>
                <a:lnTo>
                  <a:pt x="56948" y="94149"/>
                </a:lnTo>
                <a:lnTo>
                  <a:pt x="57117" y="95117"/>
                </a:lnTo>
                <a:lnTo>
                  <a:pt x="57299" y="96099"/>
                </a:lnTo>
                <a:lnTo>
                  <a:pt x="57492" y="97096"/>
                </a:lnTo>
                <a:lnTo>
                  <a:pt x="57704" y="98123"/>
                </a:lnTo>
                <a:lnTo>
                  <a:pt x="57801" y="98577"/>
                </a:lnTo>
                <a:lnTo>
                  <a:pt x="57916" y="99105"/>
                </a:lnTo>
                <a:lnTo>
                  <a:pt x="58055" y="99677"/>
                </a:lnTo>
                <a:lnTo>
                  <a:pt x="58206" y="100337"/>
                </a:lnTo>
                <a:lnTo>
                  <a:pt x="58569" y="101803"/>
                </a:lnTo>
                <a:lnTo>
                  <a:pt x="58986" y="103416"/>
                </a:lnTo>
                <a:lnTo>
                  <a:pt x="59222" y="104281"/>
                </a:lnTo>
                <a:lnTo>
                  <a:pt x="59458" y="105146"/>
                </a:lnTo>
                <a:lnTo>
                  <a:pt x="59706" y="106055"/>
                </a:lnTo>
                <a:lnTo>
                  <a:pt x="59960" y="106979"/>
                </a:lnTo>
                <a:lnTo>
                  <a:pt x="60232" y="107903"/>
                </a:lnTo>
                <a:lnTo>
                  <a:pt x="60505" y="108826"/>
                </a:lnTo>
                <a:lnTo>
                  <a:pt x="60777" y="109765"/>
                </a:lnTo>
                <a:lnTo>
                  <a:pt x="61055" y="110674"/>
                </a:lnTo>
                <a:lnTo>
                  <a:pt x="61339" y="111583"/>
                </a:lnTo>
                <a:lnTo>
                  <a:pt x="61630" y="112463"/>
                </a:lnTo>
                <a:lnTo>
                  <a:pt x="61914" y="113328"/>
                </a:lnTo>
                <a:lnTo>
                  <a:pt x="62198" y="114149"/>
                </a:lnTo>
                <a:lnTo>
                  <a:pt x="62482" y="114956"/>
                </a:lnTo>
                <a:lnTo>
                  <a:pt x="62767" y="115718"/>
                </a:lnTo>
                <a:lnTo>
                  <a:pt x="63045" y="116422"/>
                </a:lnTo>
                <a:lnTo>
                  <a:pt x="63317" y="117082"/>
                </a:lnTo>
                <a:lnTo>
                  <a:pt x="63577" y="117683"/>
                </a:lnTo>
                <a:lnTo>
                  <a:pt x="63831" y="118225"/>
                </a:lnTo>
                <a:lnTo>
                  <a:pt x="64079" y="118709"/>
                </a:lnTo>
                <a:lnTo>
                  <a:pt x="64321" y="119090"/>
                </a:lnTo>
                <a:lnTo>
                  <a:pt x="64545" y="119413"/>
                </a:lnTo>
                <a:lnTo>
                  <a:pt x="64763" y="119648"/>
                </a:lnTo>
                <a:lnTo>
                  <a:pt x="64962" y="119794"/>
                </a:lnTo>
                <a:lnTo>
                  <a:pt x="65150" y="119853"/>
                </a:lnTo>
                <a:lnTo>
                  <a:pt x="65882" y="119853"/>
                </a:lnTo>
                <a:lnTo>
                  <a:pt x="65942" y="119838"/>
                </a:lnTo>
                <a:lnTo>
                  <a:pt x="65997" y="119824"/>
                </a:lnTo>
                <a:lnTo>
                  <a:pt x="66057" y="119780"/>
                </a:lnTo>
                <a:lnTo>
                  <a:pt x="66112" y="119750"/>
                </a:lnTo>
                <a:lnTo>
                  <a:pt x="66166" y="119692"/>
                </a:lnTo>
                <a:lnTo>
                  <a:pt x="66208" y="119618"/>
                </a:lnTo>
                <a:lnTo>
                  <a:pt x="66257" y="119545"/>
                </a:lnTo>
                <a:lnTo>
                  <a:pt x="66293" y="119457"/>
                </a:lnTo>
                <a:lnTo>
                  <a:pt x="66329" y="119340"/>
                </a:lnTo>
                <a:lnTo>
                  <a:pt x="66360" y="119252"/>
                </a:lnTo>
                <a:lnTo>
                  <a:pt x="66390" y="119120"/>
                </a:lnTo>
                <a:lnTo>
                  <a:pt x="66414" y="119002"/>
                </a:lnTo>
                <a:lnTo>
                  <a:pt x="66432" y="118870"/>
                </a:lnTo>
                <a:lnTo>
                  <a:pt x="66444" y="118724"/>
                </a:lnTo>
                <a:lnTo>
                  <a:pt x="66456" y="118577"/>
                </a:lnTo>
                <a:lnTo>
                  <a:pt x="66456" y="118431"/>
                </a:lnTo>
                <a:lnTo>
                  <a:pt x="66450" y="118137"/>
                </a:lnTo>
                <a:lnTo>
                  <a:pt x="66432" y="117844"/>
                </a:lnTo>
                <a:lnTo>
                  <a:pt x="66402" y="117521"/>
                </a:lnTo>
                <a:lnTo>
                  <a:pt x="66372" y="117199"/>
                </a:lnTo>
                <a:lnTo>
                  <a:pt x="66323" y="116862"/>
                </a:lnTo>
                <a:lnTo>
                  <a:pt x="66269" y="116495"/>
                </a:lnTo>
                <a:lnTo>
                  <a:pt x="66208" y="116158"/>
                </a:lnTo>
                <a:lnTo>
                  <a:pt x="66142" y="115791"/>
                </a:lnTo>
                <a:lnTo>
                  <a:pt x="65985" y="115029"/>
                </a:lnTo>
                <a:lnTo>
                  <a:pt x="65803" y="114237"/>
                </a:lnTo>
                <a:lnTo>
                  <a:pt x="65610" y="113460"/>
                </a:lnTo>
                <a:lnTo>
                  <a:pt x="65398" y="112653"/>
                </a:lnTo>
                <a:lnTo>
                  <a:pt x="64975" y="111085"/>
                </a:lnTo>
                <a:lnTo>
                  <a:pt x="64545" y="109574"/>
                </a:lnTo>
                <a:lnTo>
                  <a:pt x="64352" y="108870"/>
                </a:lnTo>
                <a:lnTo>
                  <a:pt x="64176" y="108211"/>
                </a:lnTo>
                <a:lnTo>
                  <a:pt x="64019" y="107595"/>
                </a:lnTo>
                <a:lnTo>
                  <a:pt x="63892" y="107038"/>
                </a:lnTo>
                <a:lnTo>
                  <a:pt x="63553" y="105483"/>
                </a:lnTo>
                <a:lnTo>
                  <a:pt x="63245" y="104017"/>
                </a:lnTo>
                <a:lnTo>
                  <a:pt x="62960" y="102624"/>
                </a:lnTo>
                <a:lnTo>
                  <a:pt x="62682" y="101231"/>
                </a:lnTo>
                <a:lnTo>
                  <a:pt x="62416" y="99824"/>
                </a:lnTo>
                <a:lnTo>
                  <a:pt x="62138" y="98357"/>
                </a:lnTo>
                <a:lnTo>
                  <a:pt x="61859" y="96788"/>
                </a:lnTo>
                <a:lnTo>
                  <a:pt x="61569" y="95058"/>
                </a:lnTo>
                <a:lnTo>
                  <a:pt x="61497" y="94618"/>
                </a:lnTo>
                <a:lnTo>
                  <a:pt x="61418" y="94090"/>
                </a:lnTo>
                <a:lnTo>
                  <a:pt x="61333" y="93489"/>
                </a:lnTo>
                <a:lnTo>
                  <a:pt x="61236" y="92815"/>
                </a:lnTo>
                <a:lnTo>
                  <a:pt x="61037" y="91290"/>
                </a:lnTo>
                <a:lnTo>
                  <a:pt x="60807" y="89516"/>
                </a:lnTo>
                <a:lnTo>
                  <a:pt x="60577" y="87580"/>
                </a:lnTo>
                <a:lnTo>
                  <a:pt x="60335" y="85513"/>
                </a:lnTo>
                <a:lnTo>
                  <a:pt x="60087" y="83343"/>
                </a:lnTo>
                <a:lnTo>
                  <a:pt x="59839" y="81114"/>
                </a:lnTo>
                <a:lnTo>
                  <a:pt x="59609" y="78900"/>
                </a:lnTo>
                <a:lnTo>
                  <a:pt x="59386" y="76686"/>
                </a:lnTo>
                <a:lnTo>
                  <a:pt x="59180" y="74574"/>
                </a:lnTo>
                <a:lnTo>
                  <a:pt x="59004" y="72565"/>
                </a:lnTo>
                <a:lnTo>
                  <a:pt x="58920" y="71627"/>
                </a:lnTo>
                <a:lnTo>
                  <a:pt x="58853" y="70733"/>
                </a:lnTo>
                <a:lnTo>
                  <a:pt x="58787" y="69897"/>
                </a:lnTo>
                <a:lnTo>
                  <a:pt x="58732" y="69105"/>
                </a:lnTo>
                <a:lnTo>
                  <a:pt x="58690" y="68387"/>
                </a:lnTo>
                <a:lnTo>
                  <a:pt x="58660" y="67727"/>
                </a:lnTo>
                <a:lnTo>
                  <a:pt x="58636" y="67126"/>
                </a:lnTo>
                <a:lnTo>
                  <a:pt x="58617" y="66612"/>
                </a:lnTo>
                <a:lnTo>
                  <a:pt x="65585" y="66612"/>
                </a:lnTo>
                <a:lnTo>
                  <a:pt x="65592" y="67331"/>
                </a:lnTo>
                <a:lnTo>
                  <a:pt x="65622" y="68064"/>
                </a:lnTo>
                <a:lnTo>
                  <a:pt x="65652" y="68870"/>
                </a:lnTo>
                <a:lnTo>
                  <a:pt x="65700" y="69736"/>
                </a:lnTo>
                <a:lnTo>
                  <a:pt x="65755" y="70615"/>
                </a:lnTo>
                <a:lnTo>
                  <a:pt x="65809" y="71554"/>
                </a:lnTo>
                <a:lnTo>
                  <a:pt x="65888" y="72521"/>
                </a:lnTo>
                <a:lnTo>
                  <a:pt x="65967" y="73504"/>
                </a:lnTo>
                <a:lnTo>
                  <a:pt x="66051" y="74516"/>
                </a:lnTo>
                <a:lnTo>
                  <a:pt x="66142" y="75571"/>
                </a:lnTo>
                <a:lnTo>
                  <a:pt x="66245" y="76642"/>
                </a:lnTo>
                <a:lnTo>
                  <a:pt x="66354" y="77697"/>
                </a:lnTo>
                <a:lnTo>
                  <a:pt x="66577" y="79882"/>
                </a:lnTo>
                <a:lnTo>
                  <a:pt x="66819" y="82052"/>
                </a:lnTo>
                <a:lnTo>
                  <a:pt x="67067" y="84193"/>
                </a:lnTo>
                <a:lnTo>
                  <a:pt x="67327" y="86290"/>
                </a:lnTo>
                <a:lnTo>
                  <a:pt x="67588" y="88299"/>
                </a:lnTo>
                <a:lnTo>
                  <a:pt x="67854" y="90190"/>
                </a:lnTo>
                <a:lnTo>
                  <a:pt x="67981" y="91085"/>
                </a:lnTo>
                <a:lnTo>
                  <a:pt x="68102" y="91920"/>
                </a:lnTo>
                <a:lnTo>
                  <a:pt x="68229" y="92727"/>
                </a:lnTo>
                <a:lnTo>
                  <a:pt x="68350" y="93475"/>
                </a:lnTo>
                <a:lnTo>
                  <a:pt x="68459" y="94164"/>
                </a:lnTo>
                <a:lnTo>
                  <a:pt x="68574" y="94794"/>
                </a:lnTo>
                <a:lnTo>
                  <a:pt x="68676" y="95366"/>
                </a:lnTo>
                <a:lnTo>
                  <a:pt x="68773" y="95879"/>
                </a:lnTo>
                <a:lnTo>
                  <a:pt x="68985" y="96876"/>
                </a:lnTo>
                <a:lnTo>
                  <a:pt x="69245" y="98093"/>
                </a:lnTo>
                <a:lnTo>
                  <a:pt x="69553" y="99501"/>
                </a:lnTo>
                <a:lnTo>
                  <a:pt x="69916" y="101070"/>
                </a:lnTo>
                <a:lnTo>
                  <a:pt x="70303" y="102741"/>
                </a:lnTo>
                <a:lnTo>
                  <a:pt x="70733" y="104472"/>
                </a:lnTo>
                <a:lnTo>
                  <a:pt x="70951" y="105366"/>
                </a:lnTo>
                <a:lnTo>
                  <a:pt x="71181" y="106246"/>
                </a:lnTo>
                <a:lnTo>
                  <a:pt x="71416" y="107111"/>
                </a:lnTo>
                <a:lnTo>
                  <a:pt x="71652" y="107991"/>
                </a:lnTo>
                <a:lnTo>
                  <a:pt x="71894" y="108870"/>
                </a:lnTo>
                <a:lnTo>
                  <a:pt x="72136" y="109706"/>
                </a:lnTo>
                <a:lnTo>
                  <a:pt x="72384" y="110527"/>
                </a:lnTo>
                <a:lnTo>
                  <a:pt x="72632" y="111304"/>
                </a:lnTo>
                <a:lnTo>
                  <a:pt x="72874" y="112052"/>
                </a:lnTo>
                <a:lnTo>
                  <a:pt x="73122" y="112771"/>
                </a:lnTo>
                <a:lnTo>
                  <a:pt x="73370" y="113445"/>
                </a:lnTo>
                <a:lnTo>
                  <a:pt x="73618" y="114076"/>
                </a:lnTo>
                <a:lnTo>
                  <a:pt x="73866" y="114648"/>
                </a:lnTo>
                <a:lnTo>
                  <a:pt x="74108" y="115146"/>
                </a:lnTo>
                <a:lnTo>
                  <a:pt x="74350" y="115586"/>
                </a:lnTo>
                <a:lnTo>
                  <a:pt x="74580" y="115967"/>
                </a:lnTo>
                <a:lnTo>
                  <a:pt x="74804" y="116260"/>
                </a:lnTo>
                <a:lnTo>
                  <a:pt x="75027" y="116480"/>
                </a:lnTo>
                <a:lnTo>
                  <a:pt x="75245" y="116627"/>
                </a:lnTo>
                <a:lnTo>
                  <a:pt x="75451" y="116671"/>
                </a:lnTo>
                <a:lnTo>
                  <a:pt x="75886" y="116671"/>
                </a:lnTo>
                <a:lnTo>
                  <a:pt x="75977" y="116671"/>
                </a:lnTo>
                <a:lnTo>
                  <a:pt x="76062" y="116612"/>
                </a:lnTo>
                <a:lnTo>
                  <a:pt x="76165" y="116539"/>
                </a:lnTo>
                <a:lnTo>
                  <a:pt x="76243" y="116451"/>
                </a:lnTo>
                <a:lnTo>
                  <a:pt x="76334" y="116319"/>
                </a:lnTo>
                <a:lnTo>
                  <a:pt x="76419" y="116173"/>
                </a:lnTo>
                <a:lnTo>
                  <a:pt x="76497" y="116011"/>
                </a:lnTo>
                <a:lnTo>
                  <a:pt x="76576" y="115821"/>
                </a:lnTo>
                <a:lnTo>
                  <a:pt x="76642" y="115630"/>
                </a:lnTo>
                <a:lnTo>
                  <a:pt x="76709" y="115410"/>
                </a:lnTo>
                <a:lnTo>
                  <a:pt x="76763" y="115175"/>
                </a:lnTo>
                <a:lnTo>
                  <a:pt x="76812" y="114912"/>
                </a:lnTo>
                <a:lnTo>
                  <a:pt x="76854" y="114662"/>
                </a:lnTo>
                <a:lnTo>
                  <a:pt x="76884" y="114413"/>
                </a:lnTo>
                <a:lnTo>
                  <a:pt x="76897" y="114134"/>
                </a:lnTo>
                <a:lnTo>
                  <a:pt x="76903" y="113856"/>
                </a:lnTo>
                <a:lnTo>
                  <a:pt x="76903" y="113152"/>
                </a:lnTo>
                <a:lnTo>
                  <a:pt x="76897" y="112947"/>
                </a:lnTo>
                <a:lnTo>
                  <a:pt x="76884" y="112741"/>
                </a:lnTo>
                <a:lnTo>
                  <a:pt x="76860" y="112507"/>
                </a:lnTo>
                <a:lnTo>
                  <a:pt x="76824" y="112258"/>
                </a:lnTo>
                <a:lnTo>
                  <a:pt x="76776" y="111994"/>
                </a:lnTo>
                <a:lnTo>
                  <a:pt x="76733" y="111715"/>
                </a:lnTo>
                <a:lnTo>
                  <a:pt x="76673" y="111422"/>
                </a:lnTo>
                <a:lnTo>
                  <a:pt x="76606" y="111114"/>
                </a:lnTo>
                <a:lnTo>
                  <a:pt x="76461" y="110469"/>
                </a:lnTo>
                <a:lnTo>
                  <a:pt x="76298" y="109780"/>
                </a:lnTo>
                <a:lnTo>
                  <a:pt x="76110" y="109090"/>
                </a:lnTo>
                <a:lnTo>
                  <a:pt x="75923" y="108357"/>
                </a:lnTo>
                <a:lnTo>
                  <a:pt x="75523" y="106906"/>
                </a:lnTo>
                <a:lnTo>
                  <a:pt x="75142" y="105527"/>
                </a:lnTo>
                <a:lnTo>
                  <a:pt x="74967" y="104882"/>
                </a:lnTo>
                <a:lnTo>
                  <a:pt x="74822" y="104296"/>
                </a:lnTo>
                <a:lnTo>
                  <a:pt x="74683" y="103753"/>
                </a:lnTo>
                <a:lnTo>
                  <a:pt x="74580" y="103269"/>
                </a:lnTo>
                <a:lnTo>
                  <a:pt x="74326" y="102038"/>
                </a:lnTo>
                <a:lnTo>
                  <a:pt x="74048" y="100747"/>
                </a:lnTo>
                <a:lnTo>
                  <a:pt x="73763" y="99398"/>
                </a:lnTo>
                <a:lnTo>
                  <a:pt x="73479" y="98005"/>
                </a:lnTo>
                <a:lnTo>
                  <a:pt x="73201" y="96627"/>
                </a:lnTo>
                <a:lnTo>
                  <a:pt x="72935" y="95219"/>
                </a:lnTo>
                <a:lnTo>
                  <a:pt x="72820" y="94530"/>
                </a:lnTo>
                <a:lnTo>
                  <a:pt x="72699" y="93841"/>
                </a:lnTo>
                <a:lnTo>
                  <a:pt x="72590" y="93167"/>
                </a:lnTo>
                <a:lnTo>
                  <a:pt x="72493" y="92492"/>
                </a:lnTo>
                <a:lnTo>
                  <a:pt x="72306" y="91114"/>
                </a:lnTo>
                <a:lnTo>
                  <a:pt x="72106" y="89721"/>
                </a:lnTo>
                <a:lnTo>
                  <a:pt x="71900" y="88255"/>
                </a:lnTo>
                <a:lnTo>
                  <a:pt x="71701" y="86788"/>
                </a:lnTo>
                <a:lnTo>
                  <a:pt x="71495" y="85278"/>
                </a:lnTo>
                <a:lnTo>
                  <a:pt x="71295" y="83739"/>
                </a:lnTo>
                <a:lnTo>
                  <a:pt x="71102" y="82155"/>
                </a:lnTo>
                <a:lnTo>
                  <a:pt x="70914" y="80557"/>
                </a:lnTo>
                <a:lnTo>
                  <a:pt x="70830" y="79750"/>
                </a:lnTo>
                <a:lnTo>
                  <a:pt x="70739" y="78929"/>
                </a:lnTo>
                <a:lnTo>
                  <a:pt x="70666" y="78108"/>
                </a:lnTo>
                <a:lnTo>
                  <a:pt x="70582" y="77272"/>
                </a:lnTo>
                <a:lnTo>
                  <a:pt x="70509" y="76451"/>
                </a:lnTo>
                <a:lnTo>
                  <a:pt x="70437" y="75615"/>
                </a:lnTo>
                <a:lnTo>
                  <a:pt x="70382" y="74765"/>
                </a:lnTo>
                <a:lnTo>
                  <a:pt x="70322" y="73914"/>
                </a:lnTo>
                <a:lnTo>
                  <a:pt x="70267" y="73064"/>
                </a:lnTo>
                <a:lnTo>
                  <a:pt x="70225" y="72214"/>
                </a:lnTo>
                <a:lnTo>
                  <a:pt x="70176" y="71334"/>
                </a:lnTo>
                <a:lnTo>
                  <a:pt x="70146" y="70483"/>
                </a:lnTo>
                <a:lnTo>
                  <a:pt x="70116" y="69604"/>
                </a:lnTo>
                <a:lnTo>
                  <a:pt x="70104" y="68724"/>
                </a:lnTo>
                <a:lnTo>
                  <a:pt x="70086" y="67859"/>
                </a:lnTo>
                <a:lnTo>
                  <a:pt x="70086" y="66979"/>
                </a:lnTo>
                <a:lnTo>
                  <a:pt x="76763" y="66979"/>
                </a:lnTo>
                <a:lnTo>
                  <a:pt x="76763" y="67419"/>
                </a:lnTo>
                <a:lnTo>
                  <a:pt x="76782" y="67932"/>
                </a:lnTo>
                <a:lnTo>
                  <a:pt x="76812" y="68489"/>
                </a:lnTo>
                <a:lnTo>
                  <a:pt x="76854" y="69134"/>
                </a:lnTo>
                <a:lnTo>
                  <a:pt x="76897" y="69809"/>
                </a:lnTo>
                <a:lnTo>
                  <a:pt x="76957" y="70513"/>
                </a:lnTo>
                <a:lnTo>
                  <a:pt x="77024" y="71275"/>
                </a:lnTo>
                <a:lnTo>
                  <a:pt x="77102" y="72082"/>
                </a:lnTo>
                <a:lnTo>
                  <a:pt x="77265" y="73768"/>
                </a:lnTo>
                <a:lnTo>
                  <a:pt x="77459" y="75571"/>
                </a:lnTo>
                <a:lnTo>
                  <a:pt x="77671" y="77434"/>
                </a:lnTo>
                <a:lnTo>
                  <a:pt x="77895" y="79310"/>
                </a:lnTo>
                <a:lnTo>
                  <a:pt x="78124" y="81173"/>
                </a:lnTo>
                <a:lnTo>
                  <a:pt x="78360" y="82991"/>
                </a:lnTo>
                <a:lnTo>
                  <a:pt x="78590" y="84736"/>
                </a:lnTo>
                <a:lnTo>
                  <a:pt x="78808" y="86363"/>
                </a:lnTo>
                <a:lnTo>
                  <a:pt x="79020" y="87829"/>
                </a:lnTo>
                <a:lnTo>
                  <a:pt x="79213" y="89090"/>
                </a:lnTo>
                <a:lnTo>
                  <a:pt x="79376" y="90161"/>
                </a:lnTo>
                <a:lnTo>
                  <a:pt x="79516" y="90938"/>
                </a:lnTo>
                <a:lnTo>
                  <a:pt x="79655" y="91686"/>
                </a:lnTo>
                <a:lnTo>
                  <a:pt x="79860" y="92668"/>
                </a:lnTo>
                <a:lnTo>
                  <a:pt x="80108" y="93856"/>
                </a:lnTo>
                <a:lnTo>
                  <a:pt x="80393" y="95190"/>
                </a:lnTo>
                <a:lnTo>
                  <a:pt x="80713" y="96642"/>
                </a:lnTo>
                <a:lnTo>
                  <a:pt x="81058" y="98196"/>
                </a:lnTo>
                <a:lnTo>
                  <a:pt x="81433" y="99750"/>
                </a:lnTo>
                <a:lnTo>
                  <a:pt x="81814" y="101348"/>
                </a:lnTo>
                <a:lnTo>
                  <a:pt x="82014" y="102111"/>
                </a:lnTo>
                <a:lnTo>
                  <a:pt x="82207" y="102873"/>
                </a:lnTo>
                <a:lnTo>
                  <a:pt x="82407" y="103621"/>
                </a:lnTo>
                <a:lnTo>
                  <a:pt x="82606" y="104325"/>
                </a:lnTo>
                <a:lnTo>
                  <a:pt x="82800" y="105029"/>
                </a:lnTo>
                <a:lnTo>
                  <a:pt x="82988" y="105674"/>
                </a:lnTo>
                <a:lnTo>
                  <a:pt x="83175" y="106304"/>
                </a:lnTo>
                <a:lnTo>
                  <a:pt x="83363" y="106862"/>
                </a:lnTo>
                <a:lnTo>
                  <a:pt x="83544" y="107390"/>
                </a:lnTo>
                <a:lnTo>
                  <a:pt x="83713" y="107859"/>
                </a:lnTo>
                <a:lnTo>
                  <a:pt x="83889" y="108269"/>
                </a:lnTo>
                <a:lnTo>
                  <a:pt x="84046" y="108607"/>
                </a:lnTo>
                <a:lnTo>
                  <a:pt x="84197" y="108900"/>
                </a:lnTo>
                <a:lnTo>
                  <a:pt x="84336" y="109105"/>
                </a:lnTo>
                <a:lnTo>
                  <a:pt x="84469" y="109237"/>
                </a:lnTo>
                <a:lnTo>
                  <a:pt x="84590" y="109266"/>
                </a:lnTo>
                <a:lnTo>
                  <a:pt x="85026" y="109266"/>
                </a:lnTo>
                <a:lnTo>
                  <a:pt x="85159" y="109252"/>
                </a:lnTo>
                <a:lnTo>
                  <a:pt x="85292" y="109208"/>
                </a:lnTo>
                <a:lnTo>
                  <a:pt x="85419" y="109120"/>
                </a:lnTo>
                <a:lnTo>
                  <a:pt x="85534" y="109017"/>
                </a:lnTo>
                <a:lnTo>
                  <a:pt x="85649" y="108885"/>
                </a:lnTo>
                <a:lnTo>
                  <a:pt x="85752" y="108724"/>
                </a:lnTo>
                <a:lnTo>
                  <a:pt x="85861" y="108533"/>
                </a:lnTo>
                <a:lnTo>
                  <a:pt x="85951" y="108343"/>
                </a:lnTo>
                <a:lnTo>
                  <a:pt x="86042" y="108123"/>
                </a:lnTo>
                <a:lnTo>
                  <a:pt x="86115" y="107859"/>
                </a:lnTo>
                <a:lnTo>
                  <a:pt x="86175" y="107609"/>
                </a:lnTo>
                <a:lnTo>
                  <a:pt x="86236" y="107331"/>
                </a:lnTo>
                <a:lnTo>
                  <a:pt x="86278" y="107038"/>
                </a:lnTo>
                <a:lnTo>
                  <a:pt x="86308" y="106730"/>
                </a:lnTo>
                <a:lnTo>
                  <a:pt x="86332" y="106422"/>
                </a:lnTo>
                <a:lnTo>
                  <a:pt x="86332" y="106099"/>
                </a:lnTo>
                <a:lnTo>
                  <a:pt x="86302" y="105894"/>
                </a:lnTo>
                <a:lnTo>
                  <a:pt x="86212" y="105381"/>
                </a:lnTo>
                <a:lnTo>
                  <a:pt x="86078" y="104618"/>
                </a:lnTo>
                <a:lnTo>
                  <a:pt x="85891" y="103621"/>
                </a:lnTo>
                <a:lnTo>
                  <a:pt x="85673" y="102434"/>
                </a:lnTo>
                <a:lnTo>
                  <a:pt x="85425" y="101129"/>
                </a:lnTo>
                <a:lnTo>
                  <a:pt x="85159" y="99677"/>
                </a:lnTo>
                <a:lnTo>
                  <a:pt x="84887" y="98167"/>
                </a:lnTo>
                <a:lnTo>
                  <a:pt x="84597" y="96642"/>
                </a:lnTo>
                <a:lnTo>
                  <a:pt x="84324" y="95131"/>
                </a:lnTo>
                <a:lnTo>
                  <a:pt x="84058" y="93651"/>
                </a:lnTo>
                <a:lnTo>
                  <a:pt x="83810" y="92272"/>
                </a:lnTo>
                <a:lnTo>
                  <a:pt x="83586" y="91026"/>
                </a:lnTo>
                <a:lnTo>
                  <a:pt x="83399" y="89941"/>
                </a:lnTo>
                <a:lnTo>
                  <a:pt x="83260" y="89061"/>
                </a:lnTo>
                <a:lnTo>
                  <a:pt x="83157" y="88431"/>
                </a:lnTo>
                <a:lnTo>
                  <a:pt x="83012" y="87287"/>
                </a:lnTo>
                <a:lnTo>
                  <a:pt x="82861" y="86114"/>
                </a:lnTo>
                <a:lnTo>
                  <a:pt x="82709" y="84882"/>
                </a:lnTo>
                <a:lnTo>
                  <a:pt x="82564" y="83651"/>
                </a:lnTo>
                <a:lnTo>
                  <a:pt x="82425" y="82375"/>
                </a:lnTo>
                <a:lnTo>
                  <a:pt x="82292" y="81055"/>
                </a:lnTo>
                <a:lnTo>
                  <a:pt x="82165" y="79736"/>
                </a:lnTo>
                <a:lnTo>
                  <a:pt x="82050" y="78387"/>
                </a:lnTo>
                <a:lnTo>
                  <a:pt x="81935" y="76994"/>
                </a:lnTo>
                <a:lnTo>
                  <a:pt x="81838" y="75615"/>
                </a:lnTo>
                <a:lnTo>
                  <a:pt x="81760" y="74193"/>
                </a:lnTo>
                <a:lnTo>
                  <a:pt x="81681" y="72771"/>
                </a:lnTo>
                <a:lnTo>
                  <a:pt x="81651" y="72067"/>
                </a:lnTo>
                <a:lnTo>
                  <a:pt x="81627" y="71334"/>
                </a:lnTo>
                <a:lnTo>
                  <a:pt x="81602" y="70615"/>
                </a:lnTo>
                <a:lnTo>
                  <a:pt x="81584" y="69897"/>
                </a:lnTo>
                <a:lnTo>
                  <a:pt x="81572" y="69164"/>
                </a:lnTo>
                <a:lnTo>
                  <a:pt x="81554" y="68431"/>
                </a:lnTo>
                <a:lnTo>
                  <a:pt x="81548" y="67712"/>
                </a:lnTo>
                <a:lnTo>
                  <a:pt x="81548" y="66979"/>
                </a:lnTo>
                <a:lnTo>
                  <a:pt x="88081" y="66979"/>
                </a:lnTo>
                <a:lnTo>
                  <a:pt x="88087" y="67727"/>
                </a:lnTo>
                <a:lnTo>
                  <a:pt x="88111" y="68504"/>
                </a:lnTo>
                <a:lnTo>
                  <a:pt x="88141" y="69296"/>
                </a:lnTo>
                <a:lnTo>
                  <a:pt x="88177" y="70117"/>
                </a:lnTo>
                <a:lnTo>
                  <a:pt x="88220" y="70938"/>
                </a:lnTo>
                <a:lnTo>
                  <a:pt x="88280" y="71774"/>
                </a:lnTo>
                <a:lnTo>
                  <a:pt x="88341" y="72609"/>
                </a:lnTo>
                <a:lnTo>
                  <a:pt x="88407" y="73460"/>
                </a:lnTo>
                <a:lnTo>
                  <a:pt x="88492" y="74325"/>
                </a:lnTo>
                <a:lnTo>
                  <a:pt x="88577" y="75190"/>
                </a:lnTo>
                <a:lnTo>
                  <a:pt x="88655" y="76070"/>
                </a:lnTo>
                <a:lnTo>
                  <a:pt x="88752" y="76920"/>
                </a:lnTo>
                <a:lnTo>
                  <a:pt x="88855" y="77800"/>
                </a:lnTo>
                <a:lnTo>
                  <a:pt x="88958" y="78680"/>
                </a:lnTo>
                <a:lnTo>
                  <a:pt x="89060" y="79530"/>
                </a:lnTo>
                <a:lnTo>
                  <a:pt x="89175" y="80395"/>
                </a:lnTo>
                <a:lnTo>
                  <a:pt x="89296" y="81246"/>
                </a:lnTo>
                <a:lnTo>
                  <a:pt x="89417" y="82082"/>
                </a:lnTo>
                <a:lnTo>
                  <a:pt x="89532" y="82903"/>
                </a:lnTo>
                <a:lnTo>
                  <a:pt x="89659" y="83724"/>
                </a:lnTo>
                <a:lnTo>
                  <a:pt x="89792" y="84530"/>
                </a:lnTo>
                <a:lnTo>
                  <a:pt x="89919" y="85307"/>
                </a:lnTo>
                <a:lnTo>
                  <a:pt x="90046" y="86070"/>
                </a:lnTo>
                <a:lnTo>
                  <a:pt x="90179" y="86803"/>
                </a:lnTo>
                <a:lnTo>
                  <a:pt x="90306" y="87536"/>
                </a:lnTo>
                <a:lnTo>
                  <a:pt x="90440" y="88225"/>
                </a:lnTo>
                <a:lnTo>
                  <a:pt x="90567" y="88900"/>
                </a:lnTo>
                <a:lnTo>
                  <a:pt x="90706" y="89530"/>
                </a:lnTo>
                <a:lnTo>
                  <a:pt x="90833" y="90161"/>
                </a:lnTo>
                <a:lnTo>
                  <a:pt x="90960" y="90733"/>
                </a:lnTo>
                <a:lnTo>
                  <a:pt x="91087" y="91290"/>
                </a:lnTo>
                <a:lnTo>
                  <a:pt x="91208" y="91788"/>
                </a:lnTo>
                <a:lnTo>
                  <a:pt x="91432" y="92668"/>
                </a:lnTo>
                <a:lnTo>
                  <a:pt x="91710" y="93695"/>
                </a:lnTo>
                <a:lnTo>
                  <a:pt x="92042" y="94838"/>
                </a:lnTo>
                <a:lnTo>
                  <a:pt x="92399" y="96070"/>
                </a:lnTo>
                <a:lnTo>
                  <a:pt x="92605" y="96715"/>
                </a:lnTo>
                <a:lnTo>
                  <a:pt x="92805" y="97375"/>
                </a:lnTo>
                <a:lnTo>
                  <a:pt x="93016" y="98049"/>
                </a:lnTo>
                <a:lnTo>
                  <a:pt x="93240" y="98724"/>
                </a:lnTo>
                <a:lnTo>
                  <a:pt x="93464" y="99398"/>
                </a:lnTo>
                <a:lnTo>
                  <a:pt x="93700" y="100073"/>
                </a:lnTo>
                <a:lnTo>
                  <a:pt x="93936" y="100747"/>
                </a:lnTo>
                <a:lnTo>
                  <a:pt x="94178" y="101392"/>
                </a:lnTo>
                <a:lnTo>
                  <a:pt x="94426" y="102052"/>
                </a:lnTo>
                <a:lnTo>
                  <a:pt x="94674" y="102668"/>
                </a:lnTo>
                <a:lnTo>
                  <a:pt x="94922" y="103299"/>
                </a:lnTo>
                <a:lnTo>
                  <a:pt x="95176" y="103870"/>
                </a:lnTo>
                <a:lnTo>
                  <a:pt x="95430" y="104442"/>
                </a:lnTo>
                <a:lnTo>
                  <a:pt x="95684" y="104985"/>
                </a:lnTo>
                <a:lnTo>
                  <a:pt x="95932" y="105483"/>
                </a:lnTo>
                <a:lnTo>
                  <a:pt x="96186" y="105938"/>
                </a:lnTo>
                <a:lnTo>
                  <a:pt x="96434" y="106348"/>
                </a:lnTo>
                <a:lnTo>
                  <a:pt x="96688" y="106730"/>
                </a:lnTo>
                <a:lnTo>
                  <a:pt x="96930" y="107067"/>
                </a:lnTo>
                <a:lnTo>
                  <a:pt x="97178" y="107331"/>
                </a:lnTo>
                <a:lnTo>
                  <a:pt x="97408" y="107551"/>
                </a:lnTo>
                <a:lnTo>
                  <a:pt x="97644" y="107712"/>
                </a:lnTo>
                <a:lnTo>
                  <a:pt x="97867" y="107829"/>
                </a:lnTo>
                <a:lnTo>
                  <a:pt x="98091" y="107859"/>
                </a:lnTo>
                <a:lnTo>
                  <a:pt x="98236" y="107859"/>
                </a:lnTo>
                <a:lnTo>
                  <a:pt x="98533" y="107815"/>
                </a:lnTo>
                <a:lnTo>
                  <a:pt x="98859" y="107683"/>
                </a:lnTo>
                <a:lnTo>
                  <a:pt x="99210" y="107478"/>
                </a:lnTo>
                <a:lnTo>
                  <a:pt x="99567" y="107184"/>
                </a:lnTo>
                <a:lnTo>
                  <a:pt x="99954" y="106847"/>
                </a:lnTo>
                <a:lnTo>
                  <a:pt x="100347" y="106422"/>
                </a:lnTo>
                <a:lnTo>
                  <a:pt x="100765" y="105953"/>
                </a:lnTo>
                <a:lnTo>
                  <a:pt x="101188" y="105410"/>
                </a:lnTo>
                <a:lnTo>
                  <a:pt x="101624" y="104824"/>
                </a:lnTo>
                <a:lnTo>
                  <a:pt x="102065" y="104178"/>
                </a:lnTo>
                <a:lnTo>
                  <a:pt x="102525" y="103504"/>
                </a:lnTo>
                <a:lnTo>
                  <a:pt x="102985" y="102800"/>
                </a:lnTo>
                <a:lnTo>
                  <a:pt x="103438" y="102052"/>
                </a:lnTo>
                <a:lnTo>
                  <a:pt x="103904" y="101275"/>
                </a:lnTo>
                <a:lnTo>
                  <a:pt x="104364" y="100483"/>
                </a:lnTo>
                <a:lnTo>
                  <a:pt x="104829" y="99662"/>
                </a:lnTo>
                <a:lnTo>
                  <a:pt x="105283" y="98841"/>
                </a:lnTo>
                <a:lnTo>
                  <a:pt x="105737" y="98005"/>
                </a:lnTo>
                <a:lnTo>
                  <a:pt x="106178" y="97170"/>
                </a:lnTo>
                <a:lnTo>
                  <a:pt x="106614" y="96319"/>
                </a:lnTo>
                <a:lnTo>
                  <a:pt x="107037" y="95498"/>
                </a:lnTo>
                <a:lnTo>
                  <a:pt x="107455" y="94648"/>
                </a:lnTo>
                <a:lnTo>
                  <a:pt x="107860" y="93856"/>
                </a:lnTo>
                <a:lnTo>
                  <a:pt x="108241" y="93064"/>
                </a:lnTo>
                <a:lnTo>
                  <a:pt x="108955" y="91554"/>
                </a:lnTo>
                <a:lnTo>
                  <a:pt x="109584" y="90190"/>
                </a:lnTo>
                <a:lnTo>
                  <a:pt x="110110" y="89002"/>
                </a:lnTo>
                <a:lnTo>
                  <a:pt x="110527" y="88020"/>
                </a:lnTo>
                <a:lnTo>
                  <a:pt x="110836" y="87287"/>
                </a:lnTo>
                <a:lnTo>
                  <a:pt x="111156" y="86568"/>
                </a:lnTo>
                <a:lnTo>
                  <a:pt x="111489" y="85835"/>
                </a:lnTo>
                <a:lnTo>
                  <a:pt x="111822" y="85087"/>
                </a:lnTo>
                <a:lnTo>
                  <a:pt x="112517" y="83592"/>
                </a:lnTo>
                <a:lnTo>
                  <a:pt x="113207" y="82082"/>
                </a:lnTo>
                <a:lnTo>
                  <a:pt x="113552" y="81304"/>
                </a:lnTo>
                <a:lnTo>
                  <a:pt x="113884" y="80527"/>
                </a:lnTo>
                <a:lnTo>
                  <a:pt x="114211" y="79750"/>
                </a:lnTo>
                <a:lnTo>
                  <a:pt x="114531" y="78973"/>
                </a:lnTo>
                <a:lnTo>
                  <a:pt x="114834" y="78181"/>
                </a:lnTo>
                <a:lnTo>
                  <a:pt x="115124" y="77404"/>
                </a:lnTo>
                <a:lnTo>
                  <a:pt x="115257" y="76994"/>
                </a:lnTo>
                <a:lnTo>
                  <a:pt x="115396" y="76598"/>
                </a:lnTo>
                <a:lnTo>
                  <a:pt x="115523" y="76173"/>
                </a:lnTo>
                <a:lnTo>
                  <a:pt x="115650" y="75777"/>
                </a:lnTo>
                <a:lnTo>
                  <a:pt x="115753" y="75454"/>
                </a:lnTo>
                <a:lnTo>
                  <a:pt x="115874" y="75087"/>
                </a:lnTo>
                <a:lnTo>
                  <a:pt x="116001" y="74721"/>
                </a:lnTo>
                <a:lnTo>
                  <a:pt x="116134" y="74340"/>
                </a:lnTo>
                <a:lnTo>
                  <a:pt x="116443" y="73577"/>
                </a:lnTo>
                <a:lnTo>
                  <a:pt x="116776" y="72741"/>
                </a:lnTo>
                <a:lnTo>
                  <a:pt x="117126" y="71891"/>
                </a:lnTo>
                <a:lnTo>
                  <a:pt x="117495" y="71011"/>
                </a:lnTo>
                <a:lnTo>
                  <a:pt x="117864" y="70087"/>
                </a:lnTo>
                <a:lnTo>
                  <a:pt x="118221" y="69164"/>
                </a:lnTo>
                <a:lnTo>
                  <a:pt x="118403" y="68695"/>
                </a:lnTo>
                <a:lnTo>
                  <a:pt x="118572" y="68196"/>
                </a:lnTo>
                <a:lnTo>
                  <a:pt x="118741" y="67727"/>
                </a:lnTo>
                <a:lnTo>
                  <a:pt x="118905" y="67228"/>
                </a:lnTo>
                <a:lnTo>
                  <a:pt x="119062" y="66744"/>
                </a:lnTo>
                <a:lnTo>
                  <a:pt x="119207" y="66246"/>
                </a:lnTo>
                <a:lnTo>
                  <a:pt x="119340" y="65762"/>
                </a:lnTo>
                <a:lnTo>
                  <a:pt x="119467" y="65263"/>
                </a:lnTo>
                <a:lnTo>
                  <a:pt x="119588" y="64780"/>
                </a:lnTo>
                <a:lnTo>
                  <a:pt x="119691" y="64281"/>
                </a:lnTo>
                <a:lnTo>
                  <a:pt x="119782" y="63782"/>
                </a:lnTo>
                <a:lnTo>
                  <a:pt x="119854" y="63299"/>
                </a:lnTo>
                <a:lnTo>
                  <a:pt x="119915" y="62800"/>
                </a:lnTo>
                <a:lnTo>
                  <a:pt x="119963" y="62316"/>
                </a:lnTo>
                <a:lnTo>
                  <a:pt x="119993" y="61818"/>
                </a:lnTo>
                <a:lnTo>
                  <a:pt x="120000" y="61334"/>
                </a:lnTo>
                <a:lnTo>
                  <a:pt x="120000" y="60982"/>
                </a:lnTo>
                <a:lnTo>
                  <a:pt x="119945" y="60014"/>
                </a:lnTo>
                <a:lnTo>
                  <a:pt x="119800" y="58885"/>
                </a:lnTo>
                <a:lnTo>
                  <a:pt x="119558" y="57609"/>
                </a:lnTo>
                <a:lnTo>
                  <a:pt x="119225" y="56231"/>
                </a:lnTo>
                <a:lnTo>
                  <a:pt x="118820" y="54721"/>
                </a:lnTo>
                <a:lnTo>
                  <a:pt x="118336" y="53093"/>
                </a:lnTo>
                <a:lnTo>
                  <a:pt x="117780" y="51378"/>
                </a:lnTo>
                <a:lnTo>
                  <a:pt x="117163" y="49589"/>
                </a:lnTo>
                <a:lnTo>
                  <a:pt x="116479" y="47741"/>
                </a:lnTo>
                <a:lnTo>
                  <a:pt x="115753" y="45821"/>
                </a:lnTo>
                <a:lnTo>
                  <a:pt x="114979" y="43856"/>
                </a:lnTo>
                <a:lnTo>
                  <a:pt x="114163" y="41876"/>
                </a:lnTo>
                <a:lnTo>
                  <a:pt x="113316" y="39853"/>
                </a:lnTo>
                <a:lnTo>
                  <a:pt x="112433" y="37829"/>
                </a:lnTo>
                <a:lnTo>
                  <a:pt x="111531" y="35806"/>
                </a:lnTo>
                <a:lnTo>
                  <a:pt x="110612" y="33797"/>
                </a:lnTo>
                <a:lnTo>
                  <a:pt x="109674" y="31832"/>
                </a:lnTo>
                <a:lnTo>
                  <a:pt x="108737" y="29897"/>
                </a:lnTo>
                <a:lnTo>
                  <a:pt x="107787" y="28005"/>
                </a:lnTo>
                <a:lnTo>
                  <a:pt x="106850" y="26187"/>
                </a:lnTo>
                <a:lnTo>
                  <a:pt x="105930" y="24457"/>
                </a:lnTo>
                <a:lnTo>
                  <a:pt x="105017" y="22800"/>
                </a:lnTo>
                <a:lnTo>
                  <a:pt x="104128" y="21231"/>
                </a:lnTo>
                <a:lnTo>
                  <a:pt x="103269" y="19794"/>
                </a:lnTo>
                <a:lnTo>
                  <a:pt x="102440" y="18475"/>
                </a:lnTo>
                <a:lnTo>
                  <a:pt x="101660" y="17287"/>
                </a:lnTo>
                <a:lnTo>
                  <a:pt x="100922" y="16246"/>
                </a:lnTo>
                <a:lnTo>
                  <a:pt x="100232" y="15395"/>
                </a:lnTo>
                <a:lnTo>
                  <a:pt x="99591" y="14692"/>
                </a:lnTo>
                <a:lnTo>
                  <a:pt x="99023" y="14178"/>
                </a:lnTo>
                <a:lnTo>
                  <a:pt x="98521" y="13841"/>
                </a:lnTo>
                <a:lnTo>
                  <a:pt x="98091" y="13739"/>
                </a:lnTo>
                <a:lnTo>
                  <a:pt x="97656" y="13739"/>
                </a:lnTo>
                <a:lnTo>
                  <a:pt x="97426" y="13797"/>
                </a:lnTo>
                <a:lnTo>
                  <a:pt x="97202" y="13885"/>
                </a:lnTo>
                <a:lnTo>
                  <a:pt x="96966" y="14061"/>
                </a:lnTo>
                <a:lnTo>
                  <a:pt x="96736" y="14296"/>
                </a:lnTo>
                <a:lnTo>
                  <a:pt x="96494" y="14618"/>
                </a:lnTo>
                <a:lnTo>
                  <a:pt x="96252" y="14970"/>
                </a:lnTo>
                <a:lnTo>
                  <a:pt x="96016" y="15381"/>
                </a:lnTo>
                <a:lnTo>
                  <a:pt x="95774" y="15835"/>
                </a:lnTo>
                <a:lnTo>
                  <a:pt x="95533" y="16348"/>
                </a:lnTo>
                <a:lnTo>
                  <a:pt x="95297" y="16876"/>
                </a:lnTo>
                <a:lnTo>
                  <a:pt x="95055" y="17448"/>
                </a:lnTo>
                <a:lnTo>
                  <a:pt x="94825" y="18079"/>
                </a:lnTo>
                <a:lnTo>
                  <a:pt x="94583" y="18709"/>
                </a:lnTo>
                <a:lnTo>
                  <a:pt x="94347" y="19384"/>
                </a:lnTo>
                <a:lnTo>
                  <a:pt x="94123" y="20058"/>
                </a:lnTo>
                <a:lnTo>
                  <a:pt x="93899" y="20777"/>
                </a:lnTo>
                <a:lnTo>
                  <a:pt x="93676" y="21495"/>
                </a:lnTo>
                <a:lnTo>
                  <a:pt x="93458" y="22228"/>
                </a:lnTo>
                <a:lnTo>
                  <a:pt x="93246" y="22961"/>
                </a:lnTo>
                <a:lnTo>
                  <a:pt x="93047" y="23680"/>
                </a:lnTo>
                <a:lnTo>
                  <a:pt x="92841" y="24428"/>
                </a:lnTo>
                <a:lnTo>
                  <a:pt x="92647" y="25146"/>
                </a:lnTo>
                <a:lnTo>
                  <a:pt x="92466" y="25879"/>
                </a:lnTo>
                <a:lnTo>
                  <a:pt x="92284" y="26583"/>
                </a:lnTo>
                <a:lnTo>
                  <a:pt x="91958" y="27932"/>
                </a:lnTo>
                <a:lnTo>
                  <a:pt x="91673" y="29164"/>
                </a:lnTo>
                <a:lnTo>
                  <a:pt x="91425" y="30307"/>
                </a:lnTo>
                <a:lnTo>
                  <a:pt x="91220" y="31246"/>
                </a:lnTo>
                <a:lnTo>
                  <a:pt x="91075" y="31994"/>
                </a:lnTo>
                <a:lnTo>
                  <a:pt x="90929" y="32727"/>
                </a:lnTo>
                <a:lnTo>
                  <a:pt x="90796" y="33445"/>
                </a:lnTo>
                <a:lnTo>
                  <a:pt x="90669" y="34164"/>
                </a:lnTo>
                <a:lnTo>
                  <a:pt x="90542" y="34897"/>
                </a:lnTo>
                <a:lnTo>
                  <a:pt x="90421" y="35601"/>
                </a:lnTo>
                <a:lnTo>
                  <a:pt x="90306" y="36334"/>
                </a:lnTo>
                <a:lnTo>
                  <a:pt x="90192" y="37067"/>
                </a:lnTo>
                <a:lnTo>
                  <a:pt x="89980" y="38533"/>
                </a:lnTo>
                <a:lnTo>
                  <a:pt x="89774" y="40043"/>
                </a:lnTo>
                <a:lnTo>
                  <a:pt x="89562" y="41627"/>
                </a:lnTo>
                <a:lnTo>
                  <a:pt x="89357" y="43299"/>
                </a:lnTo>
                <a:lnTo>
                  <a:pt x="89266" y="44017"/>
                </a:lnTo>
                <a:lnTo>
                  <a:pt x="89175" y="44780"/>
                </a:lnTo>
                <a:lnTo>
                  <a:pt x="89091" y="45586"/>
                </a:lnTo>
                <a:lnTo>
                  <a:pt x="89000" y="46392"/>
                </a:lnTo>
                <a:lnTo>
                  <a:pt x="88921" y="47214"/>
                </a:lnTo>
                <a:lnTo>
                  <a:pt x="88831" y="48035"/>
                </a:lnTo>
                <a:lnTo>
                  <a:pt x="88734" y="48856"/>
                </a:lnTo>
                <a:lnTo>
                  <a:pt x="88637" y="49648"/>
                </a:lnTo>
                <a:lnTo>
                  <a:pt x="88607" y="49941"/>
                </a:lnTo>
                <a:lnTo>
                  <a:pt x="88583" y="50307"/>
                </a:lnTo>
                <a:lnTo>
                  <a:pt x="88558" y="50718"/>
                </a:lnTo>
                <a:lnTo>
                  <a:pt x="88528" y="51202"/>
                </a:lnTo>
                <a:lnTo>
                  <a:pt x="88480" y="52258"/>
                </a:lnTo>
                <a:lnTo>
                  <a:pt x="88407" y="53328"/>
                </a:lnTo>
                <a:lnTo>
                  <a:pt x="88365" y="53856"/>
                </a:lnTo>
                <a:lnTo>
                  <a:pt x="88310" y="54369"/>
                </a:lnTo>
                <a:lnTo>
                  <a:pt x="88280" y="54604"/>
                </a:lnTo>
                <a:lnTo>
                  <a:pt x="88250" y="54824"/>
                </a:lnTo>
                <a:lnTo>
                  <a:pt x="88220" y="55043"/>
                </a:lnTo>
                <a:lnTo>
                  <a:pt x="88183" y="55219"/>
                </a:lnTo>
                <a:lnTo>
                  <a:pt x="88147" y="55410"/>
                </a:lnTo>
                <a:lnTo>
                  <a:pt x="88105" y="55571"/>
                </a:lnTo>
                <a:lnTo>
                  <a:pt x="88056" y="55703"/>
                </a:lnTo>
                <a:lnTo>
                  <a:pt x="88014" y="55821"/>
                </a:lnTo>
                <a:lnTo>
                  <a:pt x="87960" y="55923"/>
                </a:lnTo>
                <a:lnTo>
                  <a:pt x="87905" y="55997"/>
                </a:lnTo>
                <a:lnTo>
                  <a:pt x="87845" y="56026"/>
                </a:lnTo>
                <a:lnTo>
                  <a:pt x="87784" y="56041"/>
                </a:lnTo>
                <a:lnTo>
                  <a:pt x="81548" y="56041"/>
                </a:lnTo>
                <a:lnTo>
                  <a:pt x="81548" y="52873"/>
                </a:lnTo>
                <a:lnTo>
                  <a:pt x="81548" y="52360"/>
                </a:lnTo>
                <a:lnTo>
                  <a:pt x="81560" y="51818"/>
                </a:lnTo>
                <a:lnTo>
                  <a:pt x="81578" y="51275"/>
                </a:lnTo>
                <a:lnTo>
                  <a:pt x="81602" y="50689"/>
                </a:lnTo>
                <a:lnTo>
                  <a:pt x="81627" y="50087"/>
                </a:lnTo>
                <a:lnTo>
                  <a:pt x="81657" y="49486"/>
                </a:lnTo>
                <a:lnTo>
                  <a:pt x="81699" y="48856"/>
                </a:lnTo>
                <a:lnTo>
                  <a:pt x="81742" y="48211"/>
                </a:lnTo>
                <a:lnTo>
                  <a:pt x="81838" y="46906"/>
                </a:lnTo>
                <a:lnTo>
                  <a:pt x="81947" y="45557"/>
                </a:lnTo>
                <a:lnTo>
                  <a:pt x="82074" y="44178"/>
                </a:lnTo>
                <a:lnTo>
                  <a:pt x="82207" y="42829"/>
                </a:lnTo>
                <a:lnTo>
                  <a:pt x="82340" y="41466"/>
                </a:lnTo>
                <a:lnTo>
                  <a:pt x="82492" y="40161"/>
                </a:lnTo>
                <a:lnTo>
                  <a:pt x="82637" y="38870"/>
                </a:lnTo>
                <a:lnTo>
                  <a:pt x="82782" y="37624"/>
                </a:lnTo>
                <a:lnTo>
                  <a:pt x="82927" y="36466"/>
                </a:lnTo>
                <a:lnTo>
                  <a:pt x="83060" y="35381"/>
                </a:lnTo>
                <a:lnTo>
                  <a:pt x="83187" y="34398"/>
                </a:lnTo>
                <a:lnTo>
                  <a:pt x="83308" y="33519"/>
                </a:lnTo>
                <a:lnTo>
                  <a:pt x="83459" y="32434"/>
                </a:lnTo>
                <a:lnTo>
                  <a:pt x="83623" y="31334"/>
                </a:lnTo>
                <a:lnTo>
                  <a:pt x="83792" y="30263"/>
                </a:lnTo>
                <a:lnTo>
                  <a:pt x="83961" y="29208"/>
                </a:lnTo>
                <a:lnTo>
                  <a:pt x="84137" y="28152"/>
                </a:lnTo>
                <a:lnTo>
                  <a:pt x="84312" y="27082"/>
                </a:lnTo>
                <a:lnTo>
                  <a:pt x="84500" y="25997"/>
                </a:lnTo>
                <a:lnTo>
                  <a:pt x="84687" y="24912"/>
                </a:lnTo>
                <a:lnTo>
                  <a:pt x="84814" y="24252"/>
                </a:lnTo>
                <a:lnTo>
                  <a:pt x="85032" y="23211"/>
                </a:lnTo>
                <a:lnTo>
                  <a:pt x="85298" y="21935"/>
                </a:lnTo>
                <a:lnTo>
                  <a:pt x="85588" y="20571"/>
                </a:lnTo>
                <a:lnTo>
                  <a:pt x="85867" y="19237"/>
                </a:lnTo>
                <a:lnTo>
                  <a:pt x="86109" y="18093"/>
                </a:lnTo>
                <a:lnTo>
                  <a:pt x="86272" y="17272"/>
                </a:lnTo>
                <a:lnTo>
                  <a:pt x="86332" y="16920"/>
                </a:lnTo>
                <a:lnTo>
                  <a:pt x="86332" y="14809"/>
                </a:lnTo>
                <a:lnTo>
                  <a:pt x="86332" y="14648"/>
                </a:lnTo>
                <a:lnTo>
                  <a:pt x="86308" y="14472"/>
                </a:lnTo>
                <a:lnTo>
                  <a:pt x="86284" y="14296"/>
                </a:lnTo>
                <a:lnTo>
                  <a:pt x="86248" y="14120"/>
                </a:lnTo>
                <a:lnTo>
                  <a:pt x="86205" y="13944"/>
                </a:lnTo>
                <a:lnTo>
                  <a:pt x="86151" y="13753"/>
                </a:lnTo>
                <a:lnTo>
                  <a:pt x="86091" y="13592"/>
                </a:lnTo>
                <a:lnTo>
                  <a:pt x="86030" y="13431"/>
                </a:lnTo>
                <a:lnTo>
                  <a:pt x="85964" y="13284"/>
                </a:lnTo>
                <a:lnTo>
                  <a:pt x="85897" y="13137"/>
                </a:lnTo>
                <a:lnTo>
                  <a:pt x="85824" y="13005"/>
                </a:lnTo>
                <a:lnTo>
                  <a:pt x="85746" y="12903"/>
                </a:lnTo>
                <a:lnTo>
                  <a:pt x="85673" y="12815"/>
                </a:lnTo>
                <a:lnTo>
                  <a:pt x="85607" y="12756"/>
                </a:lnTo>
                <a:lnTo>
                  <a:pt x="85528" y="12697"/>
                </a:lnTo>
                <a:lnTo>
                  <a:pt x="85461" y="12683"/>
                </a:lnTo>
                <a:lnTo>
                  <a:pt x="85026" y="12683"/>
                </a:lnTo>
                <a:lnTo>
                  <a:pt x="84808" y="12741"/>
                </a:lnTo>
                <a:lnTo>
                  <a:pt x="84590" y="12844"/>
                </a:lnTo>
                <a:lnTo>
                  <a:pt x="84373" y="13020"/>
                </a:lnTo>
                <a:lnTo>
                  <a:pt x="84155" y="13269"/>
                </a:lnTo>
                <a:lnTo>
                  <a:pt x="83949" y="13592"/>
                </a:lnTo>
                <a:lnTo>
                  <a:pt x="83744" y="13958"/>
                </a:lnTo>
                <a:lnTo>
                  <a:pt x="83532" y="14369"/>
                </a:lnTo>
                <a:lnTo>
                  <a:pt x="83332" y="14853"/>
                </a:lnTo>
                <a:lnTo>
                  <a:pt x="83139" y="15381"/>
                </a:lnTo>
                <a:lnTo>
                  <a:pt x="82939" y="15923"/>
                </a:lnTo>
                <a:lnTo>
                  <a:pt x="82746" y="16524"/>
                </a:lnTo>
                <a:lnTo>
                  <a:pt x="82558" y="17170"/>
                </a:lnTo>
                <a:lnTo>
                  <a:pt x="82377" y="17815"/>
                </a:lnTo>
                <a:lnTo>
                  <a:pt x="82201" y="18519"/>
                </a:lnTo>
                <a:lnTo>
                  <a:pt x="82020" y="19222"/>
                </a:lnTo>
                <a:lnTo>
                  <a:pt x="81856" y="19956"/>
                </a:lnTo>
                <a:lnTo>
                  <a:pt x="81681" y="20703"/>
                </a:lnTo>
                <a:lnTo>
                  <a:pt x="81524" y="21451"/>
                </a:lnTo>
                <a:lnTo>
                  <a:pt x="81367" y="22199"/>
                </a:lnTo>
                <a:lnTo>
                  <a:pt x="81209" y="22961"/>
                </a:lnTo>
                <a:lnTo>
                  <a:pt x="80925" y="24457"/>
                </a:lnTo>
                <a:lnTo>
                  <a:pt x="80653" y="25909"/>
                </a:lnTo>
                <a:lnTo>
                  <a:pt x="80405" y="27287"/>
                </a:lnTo>
                <a:lnTo>
                  <a:pt x="80181" y="28563"/>
                </a:lnTo>
                <a:lnTo>
                  <a:pt x="79981" y="29692"/>
                </a:lnTo>
                <a:lnTo>
                  <a:pt x="79806" y="30659"/>
                </a:lnTo>
                <a:lnTo>
                  <a:pt x="79637" y="31642"/>
                </a:lnTo>
                <a:lnTo>
                  <a:pt x="79437" y="32800"/>
                </a:lnTo>
                <a:lnTo>
                  <a:pt x="79231" y="34105"/>
                </a:lnTo>
                <a:lnTo>
                  <a:pt x="79008" y="35542"/>
                </a:lnTo>
                <a:lnTo>
                  <a:pt x="78778" y="37096"/>
                </a:lnTo>
                <a:lnTo>
                  <a:pt x="78548" y="38739"/>
                </a:lnTo>
                <a:lnTo>
                  <a:pt x="78324" y="40454"/>
                </a:lnTo>
                <a:lnTo>
                  <a:pt x="78094" y="42199"/>
                </a:lnTo>
                <a:lnTo>
                  <a:pt x="77889" y="43958"/>
                </a:lnTo>
                <a:lnTo>
                  <a:pt x="77695" y="45733"/>
                </a:lnTo>
                <a:lnTo>
                  <a:pt x="77604" y="46612"/>
                </a:lnTo>
                <a:lnTo>
                  <a:pt x="77513" y="47463"/>
                </a:lnTo>
                <a:lnTo>
                  <a:pt x="77429" y="48313"/>
                </a:lnTo>
                <a:lnTo>
                  <a:pt x="77356" y="49164"/>
                </a:lnTo>
                <a:lnTo>
                  <a:pt x="77290" y="49985"/>
                </a:lnTo>
                <a:lnTo>
                  <a:pt x="77229" y="50777"/>
                </a:lnTo>
                <a:lnTo>
                  <a:pt x="77175" y="51539"/>
                </a:lnTo>
                <a:lnTo>
                  <a:pt x="77132" y="52287"/>
                </a:lnTo>
                <a:lnTo>
                  <a:pt x="77102" y="53020"/>
                </a:lnTo>
                <a:lnTo>
                  <a:pt x="77072" y="53709"/>
                </a:lnTo>
                <a:lnTo>
                  <a:pt x="77054" y="54369"/>
                </a:lnTo>
                <a:lnTo>
                  <a:pt x="77048" y="54985"/>
                </a:lnTo>
                <a:lnTo>
                  <a:pt x="77048" y="56041"/>
                </a:lnTo>
                <a:lnTo>
                  <a:pt x="70370" y="56041"/>
                </a:lnTo>
                <a:lnTo>
                  <a:pt x="70382" y="55249"/>
                </a:lnTo>
                <a:lnTo>
                  <a:pt x="70388" y="54413"/>
                </a:lnTo>
                <a:lnTo>
                  <a:pt x="70412" y="53563"/>
                </a:lnTo>
                <a:lnTo>
                  <a:pt x="70430" y="52727"/>
                </a:lnTo>
                <a:lnTo>
                  <a:pt x="70461" y="51862"/>
                </a:lnTo>
                <a:lnTo>
                  <a:pt x="70497" y="50997"/>
                </a:lnTo>
                <a:lnTo>
                  <a:pt x="70545" y="50102"/>
                </a:lnTo>
                <a:lnTo>
                  <a:pt x="70600" y="49237"/>
                </a:lnTo>
                <a:lnTo>
                  <a:pt x="70648" y="48343"/>
                </a:lnTo>
                <a:lnTo>
                  <a:pt x="70709" y="47448"/>
                </a:lnTo>
                <a:lnTo>
                  <a:pt x="70775" y="46539"/>
                </a:lnTo>
                <a:lnTo>
                  <a:pt x="70842" y="45645"/>
                </a:lnTo>
                <a:lnTo>
                  <a:pt x="70993" y="43841"/>
                </a:lnTo>
                <a:lnTo>
                  <a:pt x="71150" y="42052"/>
                </a:lnTo>
                <a:lnTo>
                  <a:pt x="71332" y="40278"/>
                </a:lnTo>
                <a:lnTo>
                  <a:pt x="71513" y="38548"/>
                </a:lnTo>
                <a:lnTo>
                  <a:pt x="71701" y="36876"/>
                </a:lnTo>
                <a:lnTo>
                  <a:pt x="71888" y="35234"/>
                </a:lnTo>
                <a:lnTo>
                  <a:pt x="72082" y="33665"/>
                </a:lnTo>
                <a:lnTo>
                  <a:pt x="72275" y="32170"/>
                </a:lnTo>
                <a:lnTo>
                  <a:pt x="72457" y="30777"/>
                </a:lnTo>
                <a:lnTo>
                  <a:pt x="72638" y="29486"/>
                </a:lnTo>
                <a:lnTo>
                  <a:pt x="72711" y="29002"/>
                </a:lnTo>
                <a:lnTo>
                  <a:pt x="72796" y="28489"/>
                </a:lnTo>
                <a:lnTo>
                  <a:pt x="72892" y="27932"/>
                </a:lnTo>
                <a:lnTo>
                  <a:pt x="73013" y="27287"/>
                </a:lnTo>
                <a:lnTo>
                  <a:pt x="73273" y="25923"/>
                </a:lnTo>
                <a:lnTo>
                  <a:pt x="73576" y="24398"/>
                </a:lnTo>
                <a:lnTo>
                  <a:pt x="73915" y="22771"/>
                </a:lnTo>
                <a:lnTo>
                  <a:pt x="74271" y="21055"/>
                </a:lnTo>
                <a:lnTo>
                  <a:pt x="74640" y="19296"/>
                </a:lnTo>
                <a:lnTo>
                  <a:pt x="75015" y="17551"/>
                </a:lnTo>
                <a:lnTo>
                  <a:pt x="75372" y="15821"/>
                </a:lnTo>
                <a:lnTo>
                  <a:pt x="75729" y="14134"/>
                </a:lnTo>
                <a:lnTo>
                  <a:pt x="76044" y="12565"/>
                </a:lnTo>
                <a:lnTo>
                  <a:pt x="76328" y="11129"/>
                </a:lnTo>
                <a:lnTo>
                  <a:pt x="76455" y="10483"/>
                </a:lnTo>
                <a:lnTo>
                  <a:pt x="76570" y="9853"/>
                </a:lnTo>
                <a:lnTo>
                  <a:pt x="76667" y="9296"/>
                </a:lnTo>
                <a:lnTo>
                  <a:pt x="76745" y="8782"/>
                </a:lnTo>
                <a:lnTo>
                  <a:pt x="76812" y="8343"/>
                </a:lnTo>
                <a:lnTo>
                  <a:pt x="76860" y="7961"/>
                </a:lnTo>
                <a:lnTo>
                  <a:pt x="76897" y="7653"/>
                </a:lnTo>
                <a:lnTo>
                  <a:pt x="76903" y="7404"/>
                </a:lnTo>
                <a:lnTo>
                  <a:pt x="76897" y="7214"/>
                </a:lnTo>
                <a:lnTo>
                  <a:pt x="76872" y="7038"/>
                </a:lnTo>
                <a:lnTo>
                  <a:pt x="76836" y="6847"/>
                </a:lnTo>
                <a:lnTo>
                  <a:pt x="76782" y="6671"/>
                </a:lnTo>
                <a:lnTo>
                  <a:pt x="76727" y="6480"/>
                </a:lnTo>
                <a:lnTo>
                  <a:pt x="76655" y="6304"/>
                </a:lnTo>
                <a:lnTo>
                  <a:pt x="76588" y="6143"/>
                </a:lnTo>
                <a:lnTo>
                  <a:pt x="76509" y="5982"/>
                </a:lnTo>
                <a:lnTo>
                  <a:pt x="76425" y="5835"/>
                </a:lnTo>
                <a:lnTo>
                  <a:pt x="76340" y="5703"/>
                </a:lnTo>
                <a:lnTo>
                  <a:pt x="76249" y="5571"/>
                </a:lnTo>
                <a:lnTo>
                  <a:pt x="76171" y="5483"/>
                </a:lnTo>
                <a:lnTo>
                  <a:pt x="76092" y="5395"/>
                </a:lnTo>
                <a:lnTo>
                  <a:pt x="76019" y="5337"/>
                </a:lnTo>
                <a:lnTo>
                  <a:pt x="75953" y="5307"/>
                </a:lnTo>
                <a:lnTo>
                  <a:pt x="75886" y="5278"/>
                </a:lnTo>
                <a:lnTo>
                  <a:pt x="75602" y="5278"/>
                </a:lnTo>
                <a:lnTo>
                  <a:pt x="75445" y="5307"/>
                </a:lnTo>
                <a:lnTo>
                  <a:pt x="75282" y="5351"/>
                </a:lnTo>
                <a:lnTo>
                  <a:pt x="75136" y="5425"/>
                </a:lnTo>
                <a:lnTo>
                  <a:pt x="74985" y="5542"/>
                </a:lnTo>
                <a:lnTo>
                  <a:pt x="74840" y="5659"/>
                </a:lnTo>
                <a:lnTo>
                  <a:pt x="74701" y="5835"/>
                </a:lnTo>
                <a:lnTo>
                  <a:pt x="74556" y="6011"/>
                </a:lnTo>
                <a:lnTo>
                  <a:pt x="74423" y="6217"/>
                </a:lnTo>
                <a:lnTo>
                  <a:pt x="74290" y="6451"/>
                </a:lnTo>
                <a:lnTo>
                  <a:pt x="74150" y="6700"/>
                </a:lnTo>
                <a:lnTo>
                  <a:pt x="74023" y="6964"/>
                </a:lnTo>
                <a:lnTo>
                  <a:pt x="73896" y="7258"/>
                </a:lnTo>
                <a:lnTo>
                  <a:pt x="73769" y="7536"/>
                </a:lnTo>
                <a:lnTo>
                  <a:pt x="73648" y="7859"/>
                </a:lnTo>
                <a:lnTo>
                  <a:pt x="73527" y="8181"/>
                </a:lnTo>
                <a:lnTo>
                  <a:pt x="73419" y="8504"/>
                </a:lnTo>
                <a:lnTo>
                  <a:pt x="73183" y="9208"/>
                </a:lnTo>
                <a:lnTo>
                  <a:pt x="72965" y="9926"/>
                </a:lnTo>
                <a:lnTo>
                  <a:pt x="72759" y="10659"/>
                </a:lnTo>
                <a:lnTo>
                  <a:pt x="72554" y="11392"/>
                </a:lnTo>
                <a:lnTo>
                  <a:pt x="72179" y="12815"/>
                </a:lnTo>
                <a:lnTo>
                  <a:pt x="71828" y="14105"/>
                </a:lnTo>
                <a:lnTo>
                  <a:pt x="71634" y="14780"/>
                </a:lnTo>
                <a:lnTo>
                  <a:pt x="71435" y="15469"/>
                </a:lnTo>
                <a:lnTo>
                  <a:pt x="71241" y="16173"/>
                </a:lnTo>
                <a:lnTo>
                  <a:pt x="71047" y="16906"/>
                </a:lnTo>
                <a:lnTo>
                  <a:pt x="70672" y="18387"/>
                </a:lnTo>
                <a:lnTo>
                  <a:pt x="70297" y="19912"/>
                </a:lnTo>
                <a:lnTo>
                  <a:pt x="69934" y="21451"/>
                </a:lnTo>
                <a:lnTo>
                  <a:pt x="69584" y="22991"/>
                </a:lnTo>
                <a:lnTo>
                  <a:pt x="69245" y="24545"/>
                </a:lnTo>
                <a:lnTo>
                  <a:pt x="68924" y="26085"/>
                </a:lnTo>
                <a:lnTo>
                  <a:pt x="68791" y="26744"/>
                </a:lnTo>
                <a:lnTo>
                  <a:pt x="68652" y="27434"/>
                </a:lnTo>
                <a:lnTo>
                  <a:pt x="68513" y="28167"/>
                </a:lnTo>
                <a:lnTo>
                  <a:pt x="68380" y="28914"/>
                </a:lnTo>
                <a:lnTo>
                  <a:pt x="68235" y="29721"/>
                </a:lnTo>
                <a:lnTo>
                  <a:pt x="68090" y="30513"/>
                </a:lnTo>
                <a:lnTo>
                  <a:pt x="67951" y="31378"/>
                </a:lnTo>
                <a:lnTo>
                  <a:pt x="67805" y="32228"/>
                </a:lnTo>
                <a:lnTo>
                  <a:pt x="67666" y="33123"/>
                </a:lnTo>
                <a:lnTo>
                  <a:pt x="67521" y="34032"/>
                </a:lnTo>
                <a:lnTo>
                  <a:pt x="67388" y="34970"/>
                </a:lnTo>
                <a:lnTo>
                  <a:pt x="67255" y="35909"/>
                </a:lnTo>
                <a:lnTo>
                  <a:pt x="67116" y="36876"/>
                </a:lnTo>
                <a:lnTo>
                  <a:pt x="66983" y="37859"/>
                </a:lnTo>
                <a:lnTo>
                  <a:pt x="66856" y="38841"/>
                </a:lnTo>
                <a:lnTo>
                  <a:pt x="66729" y="39853"/>
                </a:lnTo>
                <a:lnTo>
                  <a:pt x="66608" y="40865"/>
                </a:lnTo>
                <a:lnTo>
                  <a:pt x="66487" y="41891"/>
                </a:lnTo>
                <a:lnTo>
                  <a:pt x="66372" y="42903"/>
                </a:lnTo>
                <a:lnTo>
                  <a:pt x="66269" y="43929"/>
                </a:lnTo>
                <a:lnTo>
                  <a:pt x="66172" y="44970"/>
                </a:lnTo>
                <a:lnTo>
                  <a:pt x="66075" y="46011"/>
                </a:lnTo>
                <a:lnTo>
                  <a:pt x="65991" y="47038"/>
                </a:lnTo>
                <a:lnTo>
                  <a:pt x="65912" y="48064"/>
                </a:lnTo>
                <a:lnTo>
                  <a:pt x="65833" y="49105"/>
                </a:lnTo>
                <a:lnTo>
                  <a:pt x="65773" y="50117"/>
                </a:lnTo>
                <a:lnTo>
                  <a:pt x="65712" y="51129"/>
                </a:lnTo>
                <a:lnTo>
                  <a:pt x="65670" y="52140"/>
                </a:lnTo>
                <a:lnTo>
                  <a:pt x="65634" y="53137"/>
                </a:lnTo>
                <a:lnTo>
                  <a:pt x="65610" y="54120"/>
                </a:lnTo>
                <a:lnTo>
                  <a:pt x="65592" y="55102"/>
                </a:lnTo>
                <a:lnTo>
                  <a:pt x="65585" y="56041"/>
                </a:lnTo>
                <a:lnTo>
                  <a:pt x="58617" y="56041"/>
                </a:lnTo>
                <a:lnTo>
                  <a:pt x="58805" y="54061"/>
                </a:lnTo>
                <a:lnTo>
                  <a:pt x="58986" y="52126"/>
                </a:lnTo>
                <a:lnTo>
                  <a:pt x="59162" y="50249"/>
                </a:lnTo>
                <a:lnTo>
                  <a:pt x="59325" y="48416"/>
                </a:lnTo>
                <a:lnTo>
                  <a:pt x="59488" y="46612"/>
                </a:lnTo>
                <a:lnTo>
                  <a:pt x="59652" y="44838"/>
                </a:lnTo>
                <a:lnTo>
                  <a:pt x="59821" y="43108"/>
                </a:lnTo>
                <a:lnTo>
                  <a:pt x="59984" y="41378"/>
                </a:lnTo>
                <a:lnTo>
                  <a:pt x="60160" y="39677"/>
                </a:lnTo>
                <a:lnTo>
                  <a:pt x="60335" y="37976"/>
                </a:lnTo>
                <a:lnTo>
                  <a:pt x="60523" y="36275"/>
                </a:lnTo>
                <a:lnTo>
                  <a:pt x="60728" y="34560"/>
                </a:lnTo>
                <a:lnTo>
                  <a:pt x="60934" y="32829"/>
                </a:lnTo>
                <a:lnTo>
                  <a:pt x="61170" y="31099"/>
                </a:lnTo>
                <a:lnTo>
                  <a:pt x="61418" y="29340"/>
                </a:lnTo>
                <a:lnTo>
                  <a:pt x="61684" y="27536"/>
                </a:lnTo>
                <a:lnTo>
                  <a:pt x="61787" y="26935"/>
                </a:lnTo>
                <a:lnTo>
                  <a:pt x="61896" y="26231"/>
                </a:lnTo>
                <a:lnTo>
                  <a:pt x="62023" y="25513"/>
                </a:lnTo>
                <a:lnTo>
                  <a:pt x="62162" y="24721"/>
                </a:lnTo>
                <a:lnTo>
                  <a:pt x="62476" y="23079"/>
                </a:lnTo>
                <a:lnTo>
                  <a:pt x="62803" y="21348"/>
                </a:lnTo>
                <a:lnTo>
                  <a:pt x="63148" y="19662"/>
                </a:lnTo>
                <a:lnTo>
                  <a:pt x="63493" y="18049"/>
                </a:lnTo>
                <a:lnTo>
                  <a:pt x="63662" y="17316"/>
                </a:lnTo>
                <a:lnTo>
                  <a:pt x="63819" y="16612"/>
                </a:lnTo>
                <a:lnTo>
                  <a:pt x="63964" y="15997"/>
                </a:lnTo>
                <a:lnTo>
                  <a:pt x="64104" y="15439"/>
                </a:lnTo>
                <a:lnTo>
                  <a:pt x="64303" y="14662"/>
                </a:lnTo>
                <a:lnTo>
                  <a:pt x="64660" y="13240"/>
                </a:lnTo>
                <a:lnTo>
                  <a:pt x="65108" y="11436"/>
                </a:lnTo>
                <a:lnTo>
                  <a:pt x="65604" y="9457"/>
                </a:lnTo>
                <a:lnTo>
                  <a:pt x="66081" y="7521"/>
                </a:lnTo>
                <a:lnTo>
                  <a:pt x="66493" y="5850"/>
                </a:lnTo>
                <a:lnTo>
                  <a:pt x="66777" y="4677"/>
                </a:lnTo>
                <a:lnTo>
                  <a:pt x="66892" y="4222"/>
                </a:lnTo>
                <a:lnTo>
                  <a:pt x="66886" y="3929"/>
                </a:lnTo>
                <a:lnTo>
                  <a:pt x="66862" y="3607"/>
                </a:lnTo>
                <a:lnTo>
                  <a:pt x="66831" y="3284"/>
                </a:lnTo>
                <a:lnTo>
                  <a:pt x="66789" y="2932"/>
                </a:lnTo>
                <a:lnTo>
                  <a:pt x="66735" y="2580"/>
                </a:lnTo>
                <a:lnTo>
                  <a:pt x="66668" y="2228"/>
                </a:lnTo>
                <a:lnTo>
                  <a:pt x="66602" y="1876"/>
                </a:lnTo>
                <a:lnTo>
                  <a:pt x="66517" y="1554"/>
                </a:lnTo>
                <a:lnTo>
                  <a:pt x="66432" y="1231"/>
                </a:lnTo>
                <a:lnTo>
                  <a:pt x="66336" y="953"/>
                </a:lnTo>
                <a:lnTo>
                  <a:pt x="66245" y="674"/>
                </a:lnTo>
                <a:lnTo>
                  <a:pt x="66142" y="454"/>
                </a:lnTo>
                <a:lnTo>
                  <a:pt x="66100" y="351"/>
                </a:lnTo>
                <a:lnTo>
                  <a:pt x="66045" y="249"/>
                </a:lnTo>
                <a:lnTo>
                  <a:pt x="65991" y="175"/>
                </a:lnTo>
                <a:lnTo>
                  <a:pt x="65942" y="131"/>
                </a:lnTo>
                <a:lnTo>
                  <a:pt x="65888" y="73"/>
                </a:lnTo>
                <a:lnTo>
                  <a:pt x="65833" y="29"/>
                </a:lnTo>
                <a:lnTo>
                  <a:pt x="65779" y="0"/>
                </a:lnTo>
                <a:lnTo>
                  <a:pt x="65731" y="0"/>
                </a:lnTo>
                <a:lnTo>
                  <a:pt x="64714" y="0"/>
                </a:lnTo>
                <a:lnTo>
                  <a:pt x="64515" y="58"/>
                </a:lnTo>
                <a:lnTo>
                  <a:pt x="64297" y="205"/>
                </a:lnTo>
                <a:lnTo>
                  <a:pt x="64079" y="454"/>
                </a:lnTo>
                <a:lnTo>
                  <a:pt x="63856" y="806"/>
                </a:lnTo>
                <a:lnTo>
                  <a:pt x="63614" y="1217"/>
                </a:lnTo>
                <a:lnTo>
                  <a:pt x="63372" y="1715"/>
                </a:lnTo>
                <a:lnTo>
                  <a:pt x="63136" y="2302"/>
                </a:lnTo>
                <a:lnTo>
                  <a:pt x="62882" y="2932"/>
                </a:lnTo>
                <a:lnTo>
                  <a:pt x="62634" y="3621"/>
                </a:lnTo>
                <a:lnTo>
                  <a:pt x="62380" y="4369"/>
                </a:lnTo>
                <a:lnTo>
                  <a:pt x="62114" y="5175"/>
                </a:lnTo>
                <a:lnTo>
                  <a:pt x="61859" y="6026"/>
                </a:lnTo>
                <a:lnTo>
                  <a:pt x="61605" y="6906"/>
                </a:lnTo>
                <a:lnTo>
                  <a:pt x="61339" y="7815"/>
                </a:lnTo>
                <a:lnTo>
                  <a:pt x="61085" y="8768"/>
                </a:lnTo>
                <a:lnTo>
                  <a:pt x="60837" y="9706"/>
                </a:lnTo>
                <a:lnTo>
                  <a:pt x="60583" y="10689"/>
                </a:lnTo>
                <a:lnTo>
                  <a:pt x="60335" y="11686"/>
                </a:lnTo>
                <a:lnTo>
                  <a:pt x="60099" y="12668"/>
                </a:lnTo>
                <a:lnTo>
                  <a:pt x="59863" y="13651"/>
                </a:lnTo>
                <a:lnTo>
                  <a:pt x="59416" y="15557"/>
                </a:lnTo>
                <a:lnTo>
                  <a:pt x="59004" y="17419"/>
                </a:lnTo>
                <a:lnTo>
                  <a:pt x="58629" y="19134"/>
                </a:lnTo>
                <a:lnTo>
                  <a:pt x="58297" y="20659"/>
                </a:lnTo>
                <a:lnTo>
                  <a:pt x="58019" y="21979"/>
                </a:lnTo>
                <a:lnTo>
                  <a:pt x="57801" y="23035"/>
                </a:lnTo>
                <a:lnTo>
                  <a:pt x="57650" y="23753"/>
                </a:lnTo>
                <a:lnTo>
                  <a:pt x="57504" y="24530"/>
                </a:lnTo>
                <a:lnTo>
                  <a:pt x="57353" y="25322"/>
                </a:lnTo>
                <a:lnTo>
                  <a:pt x="57202" y="26143"/>
                </a:lnTo>
                <a:lnTo>
                  <a:pt x="57057" y="26979"/>
                </a:lnTo>
                <a:lnTo>
                  <a:pt x="56912" y="27859"/>
                </a:lnTo>
                <a:lnTo>
                  <a:pt x="56766" y="28753"/>
                </a:lnTo>
                <a:lnTo>
                  <a:pt x="56627" y="29662"/>
                </a:lnTo>
                <a:lnTo>
                  <a:pt x="56482" y="30615"/>
                </a:lnTo>
                <a:lnTo>
                  <a:pt x="56349" y="31554"/>
                </a:lnTo>
                <a:lnTo>
                  <a:pt x="56210" y="32536"/>
                </a:lnTo>
                <a:lnTo>
                  <a:pt x="56077" y="33519"/>
                </a:lnTo>
                <a:lnTo>
                  <a:pt x="55950" y="34530"/>
                </a:lnTo>
                <a:lnTo>
                  <a:pt x="55823" y="35571"/>
                </a:lnTo>
                <a:lnTo>
                  <a:pt x="55702" y="36583"/>
                </a:lnTo>
                <a:lnTo>
                  <a:pt x="55581" y="37639"/>
                </a:lnTo>
                <a:lnTo>
                  <a:pt x="55472" y="38695"/>
                </a:lnTo>
                <a:lnTo>
                  <a:pt x="55363" y="39750"/>
                </a:lnTo>
                <a:lnTo>
                  <a:pt x="55260" y="40835"/>
                </a:lnTo>
                <a:lnTo>
                  <a:pt x="55164" y="41920"/>
                </a:lnTo>
                <a:lnTo>
                  <a:pt x="55073" y="43005"/>
                </a:lnTo>
                <a:lnTo>
                  <a:pt x="54988" y="44090"/>
                </a:lnTo>
                <a:lnTo>
                  <a:pt x="54916" y="45190"/>
                </a:lnTo>
                <a:lnTo>
                  <a:pt x="54837" y="46304"/>
                </a:lnTo>
                <a:lnTo>
                  <a:pt x="54783" y="47390"/>
                </a:lnTo>
                <a:lnTo>
                  <a:pt x="54722" y="48489"/>
                </a:lnTo>
                <a:lnTo>
                  <a:pt x="54674" y="49574"/>
                </a:lnTo>
                <a:lnTo>
                  <a:pt x="54631" y="50674"/>
                </a:lnTo>
                <a:lnTo>
                  <a:pt x="54601" y="51759"/>
                </a:lnTo>
                <a:lnTo>
                  <a:pt x="54577" y="52844"/>
                </a:lnTo>
                <a:lnTo>
                  <a:pt x="54565" y="53914"/>
                </a:lnTo>
                <a:lnTo>
                  <a:pt x="54553" y="549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>
              <a:buClr>
                <a:srgbClr val="000000"/>
              </a:buClr>
            </a:pPr>
            <a:endParaRPr sz="900">
              <a:solidFill>
                <a:schemeClr val="dk1"/>
              </a:solidFill>
              <a:cs typeface="+mn-ea"/>
              <a:sym typeface="+mn-lt"/>
            </a:endParaRPr>
          </a:p>
        </p:txBody>
      </p:sp>
      <p:cxnSp>
        <p:nvCxnSpPr>
          <p:cNvPr id="44" name="Shape 1612"/>
          <p:cNvCxnSpPr>
            <a:endCxn id="43" idx="9"/>
          </p:cNvCxnSpPr>
          <p:nvPr/>
        </p:nvCxnSpPr>
        <p:spPr>
          <a:xfrm>
            <a:off x="2759257" y="1850906"/>
            <a:ext cx="809725" cy="568862"/>
          </a:xfrm>
          <a:prstGeom prst="bentConnector3">
            <a:avLst>
              <a:gd name="adj1" fmla="val 99354"/>
            </a:avLst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oval" w="med" len="med"/>
          </a:ln>
        </p:spPr>
      </p:cxnSp>
      <p:sp>
        <p:nvSpPr>
          <p:cNvPr id="45" name="Shape 1613"/>
          <p:cNvSpPr/>
          <p:nvPr/>
        </p:nvSpPr>
        <p:spPr>
          <a:xfrm>
            <a:off x="2379627" y="1661091"/>
            <a:ext cx="379630" cy="37963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9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6" name="Shape 1614"/>
          <p:cNvSpPr/>
          <p:nvPr/>
        </p:nvSpPr>
        <p:spPr>
          <a:xfrm>
            <a:off x="2480649" y="1766448"/>
            <a:ext cx="182221" cy="1812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17" y="5342"/>
                </a:moveTo>
                <a:lnTo>
                  <a:pt x="115890" y="5136"/>
                </a:lnTo>
                <a:lnTo>
                  <a:pt x="115273" y="5136"/>
                </a:lnTo>
                <a:lnTo>
                  <a:pt x="114657" y="4726"/>
                </a:lnTo>
                <a:lnTo>
                  <a:pt x="114041" y="5136"/>
                </a:lnTo>
                <a:lnTo>
                  <a:pt x="113424" y="5342"/>
                </a:lnTo>
                <a:lnTo>
                  <a:pt x="112602" y="5547"/>
                </a:lnTo>
                <a:lnTo>
                  <a:pt x="111986" y="5958"/>
                </a:lnTo>
                <a:lnTo>
                  <a:pt x="111369" y="6369"/>
                </a:lnTo>
                <a:lnTo>
                  <a:pt x="101301" y="16643"/>
                </a:lnTo>
                <a:lnTo>
                  <a:pt x="99041" y="14589"/>
                </a:lnTo>
                <a:lnTo>
                  <a:pt x="96986" y="12739"/>
                </a:lnTo>
                <a:lnTo>
                  <a:pt x="94726" y="11095"/>
                </a:lnTo>
                <a:lnTo>
                  <a:pt x="92260" y="9452"/>
                </a:lnTo>
                <a:lnTo>
                  <a:pt x="89794" y="8219"/>
                </a:lnTo>
                <a:lnTo>
                  <a:pt x="87328" y="6780"/>
                </a:lnTo>
                <a:lnTo>
                  <a:pt x="84657" y="5547"/>
                </a:lnTo>
                <a:lnTo>
                  <a:pt x="81986" y="4315"/>
                </a:lnTo>
                <a:lnTo>
                  <a:pt x="79315" y="3287"/>
                </a:lnTo>
                <a:lnTo>
                  <a:pt x="76643" y="2465"/>
                </a:lnTo>
                <a:lnTo>
                  <a:pt x="73972" y="1643"/>
                </a:lnTo>
                <a:lnTo>
                  <a:pt x="71095" y="1027"/>
                </a:lnTo>
                <a:lnTo>
                  <a:pt x="68424" y="616"/>
                </a:lnTo>
                <a:lnTo>
                  <a:pt x="65547" y="205"/>
                </a:lnTo>
                <a:lnTo>
                  <a:pt x="62671" y="0"/>
                </a:lnTo>
                <a:lnTo>
                  <a:pt x="59794" y="0"/>
                </a:lnTo>
                <a:lnTo>
                  <a:pt x="56917" y="205"/>
                </a:lnTo>
                <a:lnTo>
                  <a:pt x="53835" y="410"/>
                </a:lnTo>
                <a:lnTo>
                  <a:pt x="50958" y="616"/>
                </a:lnTo>
                <a:lnTo>
                  <a:pt x="47876" y="1232"/>
                </a:lnTo>
                <a:lnTo>
                  <a:pt x="45000" y="1849"/>
                </a:lnTo>
                <a:lnTo>
                  <a:pt x="42328" y="2671"/>
                </a:lnTo>
                <a:lnTo>
                  <a:pt x="39452" y="3698"/>
                </a:lnTo>
                <a:lnTo>
                  <a:pt x="36575" y="4726"/>
                </a:lnTo>
                <a:lnTo>
                  <a:pt x="33904" y="5958"/>
                </a:lnTo>
                <a:lnTo>
                  <a:pt x="31232" y="7191"/>
                </a:lnTo>
                <a:lnTo>
                  <a:pt x="28767" y="8835"/>
                </a:lnTo>
                <a:lnTo>
                  <a:pt x="26301" y="10273"/>
                </a:lnTo>
                <a:lnTo>
                  <a:pt x="23835" y="11917"/>
                </a:lnTo>
                <a:lnTo>
                  <a:pt x="21575" y="13767"/>
                </a:lnTo>
                <a:lnTo>
                  <a:pt x="19520" y="15616"/>
                </a:lnTo>
                <a:lnTo>
                  <a:pt x="17465" y="17465"/>
                </a:lnTo>
                <a:lnTo>
                  <a:pt x="15410" y="19726"/>
                </a:lnTo>
                <a:lnTo>
                  <a:pt x="13767" y="21780"/>
                </a:lnTo>
                <a:lnTo>
                  <a:pt x="11917" y="24041"/>
                </a:lnTo>
                <a:lnTo>
                  <a:pt x="10068" y="26301"/>
                </a:lnTo>
                <a:lnTo>
                  <a:pt x="8630" y="28767"/>
                </a:lnTo>
                <a:lnTo>
                  <a:pt x="7191" y="31438"/>
                </a:lnTo>
                <a:lnTo>
                  <a:pt x="5958" y="33904"/>
                </a:lnTo>
                <a:lnTo>
                  <a:pt x="4520" y="36780"/>
                </a:lnTo>
                <a:lnTo>
                  <a:pt x="3493" y="39452"/>
                </a:lnTo>
                <a:lnTo>
                  <a:pt x="2671" y="42328"/>
                </a:lnTo>
                <a:lnTo>
                  <a:pt x="1643" y="45205"/>
                </a:lnTo>
                <a:lnTo>
                  <a:pt x="1027" y="48082"/>
                </a:lnTo>
                <a:lnTo>
                  <a:pt x="616" y="50958"/>
                </a:lnTo>
                <a:lnTo>
                  <a:pt x="205" y="54041"/>
                </a:lnTo>
                <a:lnTo>
                  <a:pt x="0" y="56917"/>
                </a:lnTo>
                <a:lnTo>
                  <a:pt x="0" y="59999"/>
                </a:lnTo>
                <a:lnTo>
                  <a:pt x="0" y="62876"/>
                </a:lnTo>
                <a:lnTo>
                  <a:pt x="205" y="66164"/>
                </a:lnTo>
                <a:lnTo>
                  <a:pt x="616" y="69041"/>
                </a:lnTo>
                <a:lnTo>
                  <a:pt x="1027" y="72123"/>
                </a:lnTo>
                <a:lnTo>
                  <a:pt x="1643" y="75000"/>
                </a:lnTo>
                <a:lnTo>
                  <a:pt x="2671" y="77671"/>
                </a:lnTo>
                <a:lnTo>
                  <a:pt x="3493" y="80547"/>
                </a:lnTo>
                <a:lnTo>
                  <a:pt x="4520" y="83424"/>
                </a:lnTo>
                <a:lnTo>
                  <a:pt x="5958" y="86095"/>
                </a:lnTo>
                <a:lnTo>
                  <a:pt x="7191" y="88767"/>
                </a:lnTo>
                <a:lnTo>
                  <a:pt x="8630" y="91232"/>
                </a:lnTo>
                <a:lnTo>
                  <a:pt x="10068" y="93493"/>
                </a:lnTo>
                <a:lnTo>
                  <a:pt x="11917" y="95958"/>
                </a:lnTo>
                <a:lnTo>
                  <a:pt x="13767" y="98219"/>
                </a:lnTo>
                <a:lnTo>
                  <a:pt x="15410" y="100479"/>
                </a:lnTo>
                <a:lnTo>
                  <a:pt x="17465" y="102534"/>
                </a:lnTo>
                <a:lnTo>
                  <a:pt x="19520" y="104383"/>
                </a:lnTo>
                <a:lnTo>
                  <a:pt x="21575" y="106232"/>
                </a:lnTo>
                <a:lnTo>
                  <a:pt x="23835" y="108082"/>
                </a:lnTo>
                <a:lnTo>
                  <a:pt x="26301" y="109726"/>
                </a:lnTo>
                <a:lnTo>
                  <a:pt x="28767" y="111369"/>
                </a:lnTo>
                <a:lnTo>
                  <a:pt x="31232" y="112602"/>
                </a:lnTo>
                <a:lnTo>
                  <a:pt x="33904" y="114041"/>
                </a:lnTo>
                <a:lnTo>
                  <a:pt x="36575" y="115273"/>
                </a:lnTo>
                <a:lnTo>
                  <a:pt x="39452" y="116506"/>
                </a:lnTo>
                <a:lnTo>
                  <a:pt x="42328" y="117328"/>
                </a:lnTo>
                <a:lnTo>
                  <a:pt x="45000" y="118150"/>
                </a:lnTo>
                <a:lnTo>
                  <a:pt x="47876" y="118767"/>
                </a:lnTo>
                <a:lnTo>
                  <a:pt x="50958" y="119383"/>
                </a:lnTo>
                <a:lnTo>
                  <a:pt x="53835" y="119794"/>
                </a:lnTo>
                <a:lnTo>
                  <a:pt x="56917" y="119999"/>
                </a:lnTo>
                <a:lnTo>
                  <a:pt x="59794" y="119999"/>
                </a:lnTo>
                <a:lnTo>
                  <a:pt x="63082" y="119999"/>
                </a:lnTo>
                <a:lnTo>
                  <a:pt x="66575" y="119794"/>
                </a:lnTo>
                <a:lnTo>
                  <a:pt x="69863" y="119383"/>
                </a:lnTo>
                <a:lnTo>
                  <a:pt x="72945" y="118561"/>
                </a:lnTo>
                <a:lnTo>
                  <a:pt x="76232" y="117739"/>
                </a:lnTo>
                <a:lnTo>
                  <a:pt x="79315" y="116917"/>
                </a:lnTo>
                <a:lnTo>
                  <a:pt x="82397" y="115684"/>
                </a:lnTo>
                <a:lnTo>
                  <a:pt x="85273" y="114452"/>
                </a:lnTo>
                <a:lnTo>
                  <a:pt x="88561" y="112808"/>
                </a:lnTo>
                <a:lnTo>
                  <a:pt x="91438" y="111369"/>
                </a:lnTo>
                <a:lnTo>
                  <a:pt x="94109" y="109520"/>
                </a:lnTo>
                <a:lnTo>
                  <a:pt x="96780" y="107465"/>
                </a:lnTo>
                <a:lnTo>
                  <a:pt x="99041" y="105616"/>
                </a:lnTo>
                <a:lnTo>
                  <a:pt x="101506" y="103356"/>
                </a:lnTo>
                <a:lnTo>
                  <a:pt x="103972" y="100890"/>
                </a:lnTo>
                <a:lnTo>
                  <a:pt x="106027" y="98424"/>
                </a:lnTo>
                <a:lnTo>
                  <a:pt x="106438" y="97602"/>
                </a:lnTo>
                <a:lnTo>
                  <a:pt x="106643" y="96780"/>
                </a:lnTo>
                <a:lnTo>
                  <a:pt x="106438" y="95753"/>
                </a:lnTo>
                <a:lnTo>
                  <a:pt x="106027" y="95136"/>
                </a:lnTo>
                <a:lnTo>
                  <a:pt x="95136" y="84246"/>
                </a:lnTo>
                <a:lnTo>
                  <a:pt x="94315" y="83835"/>
                </a:lnTo>
                <a:lnTo>
                  <a:pt x="93287" y="83630"/>
                </a:lnTo>
                <a:lnTo>
                  <a:pt x="92260" y="83835"/>
                </a:lnTo>
                <a:lnTo>
                  <a:pt x="91643" y="84452"/>
                </a:lnTo>
                <a:lnTo>
                  <a:pt x="90000" y="86301"/>
                </a:lnTo>
                <a:lnTo>
                  <a:pt x="88561" y="87945"/>
                </a:lnTo>
                <a:lnTo>
                  <a:pt x="86917" y="89589"/>
                </a:lnTo>
                <a:lnTo>
                  <a:pt x="85068" y="91232"/>
                </a:lnTo>
                <a:lnTo>
                  <a:pt x="83424" y="92465"/>
                </a:lnTo>
                <a:lnTo>
                  <a:pt x="81369" y="93698"/>
                </a:lnTo>
                <a:lnTo>
                  <a:pt x="79520" y="94931"/>
                </a:lnTo>
                <a:lnTo>
                  <a:pt x="77465" y="95958"/>
                </a:lnTo>
                <a:lnTo>
                  <a:pt x="75410" y="96986"/>
                </a:lnTo>
                <a:lnTo>
                  <a:pt x="73356" y="97808"/>
                </a:lnTo>
                <a:lnTo>
                  <a:pt x="71095" y="98424"/>
                </a:lnTo>
                <a:lnTo>
                  <a:pt x="69041" y="99041"/>
                </a:lnTo>
                <a:lnTo>
                  <a:pt x="66780" y="99657"/>
                </a:lnTo>
                <a:lnTo>
                  <a:pt x="64520" y="99863"/>
                </a:lnTo>
                <a:lnTo>
                  <a:pt x="62260" y="100068"/>
                </a:lnTo>
                <a:lnTo>
                  <a:pt x="59794" y="100068"/>
                </a:lnTo>
                <a:lnTo>
                  <a:pt x="55890" y="99863"/>
                </a:lnTo>
                <a:lnTo>
                  <a:pt x="51780" y="99246"/>
                </a:lnTo>
                <a:lnTo>
                  <a:pt x="48082" y="98219"/>
                </a:lnTo>
                <a:lnTo>
                  <a:pt x="44383" y="96986"/>
                </a:lnTo>
                <a:lnTo>
                  <a:pt x="40684" y="95136"/>
                </a:lnTo>
                <a:lnTo>
                  <a:pt x="37397" y="93082"/>
                </a:lnTo>
                <a:lnTo>
                  <a:pt x="34315" y="90821"/>
                </a:lnTo>
                <a:lnTo>
                  <a:pt x="31643" y="88150"/>
                </a:lnTo>
                <a:lnTo>
                  <a:pt x="28972" y="85684"/>
                </a:lnTo>
                <a:lnTo>
                  <a:pt x="26712" y="82397"/>
                </a:lnTo>
                <a:lnTo>
                  <a:pt x="24863" y="79109"/>
                </a:lnTo>
                <a:lnTo>
                  <a:pt x="23013" y="75616"/>
                </a:lnTo>
                <a:lnTo>
                  <a:pt x="21575" y="71917"/>
                </a:lnTo>
                <a:lnTo>
                  <a:pt x="20547" y="68013"/>
                </a:lnTo>
                <a:lnTo>
                  <a:pt x="20136" y="64109"/>
                </a:lnTo>
                <a:lnTo>
                  <a:pt x="19931" y="59999"/>
                </a:lnTo>
                <a:lnTo>
                  <a:pt x="20136" y="56095"/>
                </a:lnTo>
                <a:lnTo>
                  <a:pt x="20547" y="51986"/>
                </a:lnTo>
                <a:lnTo>
                  <a:pt x="21575" y="48287"/>
                </a:lnTo>
                <a:lnTo>
                  <a:pt x="23013" y="44589"/>
                </a:lnTo>
                <a:lnTo>
                  <a:pt x="24863" y="40890"/>
                </a:lnTo>
                <a:lnTo>
                  <a:pt x="26712" y="37602"/>
                </a:lnTo>
                <a:lnTo>
                  <a:pt x="28972" y="34520"/>
                </a:lnTo>
                <a:lnTo>
                  <a:pt x="31643" y="31643"/>
                </a:lnTo>
                <a:lnTo>
                  <a:pt x="34315" y="29178"/>
                </a:lnTo>
                <a:lnTo>
                  <a:pt x="37397" y="26712"/>
                </a:lnTo>
                <a:lnTo>
                  <a:pt x="40684" y="24863"/>
                </a:lnTo>
                <a:lnTo>
                  <a:pt x="44383" y="23219"/>
                </a:lnTo>
                <a:lnTo>
                  <a:pt x="48082" y="21780"/>
                </a:lnTo>
                <a:lnTo>
                  <a:pt x="51780" y="20753"/>
                </a:lnTo>
                <a:lnTo>
                  <a:pt x="55890" y="20136"/>
                </a:lnTo>
                <a:lnTo>
                  <a:pt x="59794" y="19931"/>
                </a:lnTo>
                <a:lnTo>
                  <a:pt x="63904" y="20136"/>
                </a:lnTo>
                <a:lnTo>
                  <a:pt x="67397" y="20547"/>
                </a:lnTo>
                <a:lnTo>
                  <a:pt x="71095" y="21369"/>
                </a:lnTo>
                <a:lnTo>
                  <a:pt x="74589" y="22602"/>
                </a:lnTo>
                <a:lnTo>
                  <a:pt x="77876" y="24041"/>
                </a:lnTo>
                <a:lnTo>
                  <a:pt x="81164" y="26095"/>
                </a:lnTo>
                <a:lnTo>
                  <a:pt x="84246" y="28150"/>
                </a:lnTo>
                <a:lnTo>
                  <a:pt x="87123" y="30821"/>
                </a:lnTo>
                <a:lnTo>
                  <a:pt x="76438" y="41506"/>
                </a:lnTo>
                <a:lnTo>
                  <a:pt x="75821" y="42123"/>
                </a:lnTo>
                <a:lnTo>
                  <a:pt x="75410" y="42739"/>
                </a:lnTo>
                <a:lnTo>
                  <a:pt x="75205" y="43356"/>
                </a:lnTo>
                <a:lnTo>
                  <a:pt x="75000" y="44178"/>
                </a:lnTo>
                <a:lnTo>
                  <a:pt x="74794" y="44794"/>
                </a:lnTo>
                <a:lnTo>
                  <a:pt x="75000" y="45410"/>
                </a:lnTo>
                <a:lnTo>
                  <a:pt x="75000" y="46027"/>
                </a:lnTo>
                <a:lnTo>
                  <a:pt x="75410" y="47054"/>
                </a:lnTo>
                <a:lnTo>
                  <a:pt x="76027" y="48287"/>
                </a:lnTo>
                <a:lnTo>
                  <a:pt x="77054" y="49109"/>
                </a:lnTo>
                <a:lnTo>
                  <a:pt x="78493" y="49931"/>
                </a:lnTo>
                <a:lnTo>
                  <a:pt x="79726" y="50136"/>
                </a:lnTo>
                <a:lnTo>
                  <a:pt x="114863" y="50136"/>
                </a:lnTo>
                <a:lnTo>
                  <a:pt x="115890" y="49931"/>
                </a:lnTo>
                <a:lnTo>
                  <a:pt x="116917" y="49726"/>
                </a:lnTo>
                <a:lnTo>
                  <a:pt x="117739" y="49109"/>
                </a:lnTo>
                <a:lnTo>
                  <a:pt x="118356" y="48493"/>
                </a:lnTo>
                <a:lnTo>
                  <a:pt x="119178" y="47671"/>
                </a:lnTo>
                <a:lnTo>
                  <a:pt x="119589" y="47054"/>
                </a:lnTo>
                <a:lnTo>
                  <a:pt x="119794" y="46027"/>
                </a:lnTo>
                <a:lnTo>
                  <a:pt x="119999" y="45000"/>
                </a:lnTo>
                <a:lnTo>
                  <a:pt x="119999" y="9863"/>
                </a:lnTo>
                <a:lnTo>
                  <a:pt x="119794" y="8424"/>
                </a:lnTo>
                <a:lnTo>
                  <a:pt x="119178" y="7191"/>
                </a:lnTo>
                <a:lnTo>
                  <a:pt x="118150" y="6164"/>
                </a:lnTo>
                <a:lnTo>
                  <a:pt x="116917" y="534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lIns="91424" tIns="45706" rIns="91424" bIns="45706" anchor="t" anchorCtr="0">
            <a:noAutofit/>
          </a:bodyPr>
          <a:lstStyle/>
          <a:p>
            <a:pPr>
              <a:buClr>
                <a:srgbClr val="000000"/>
              </a:buClr>
            </a:pPr>
            <a:endParaRPr sz="9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47" name="Shape 1615"/>
          <p:cNvSpPr/>
          <p:nvPr/>
        </p:nvSpPr>
        <p:spPr>
          <a:xfrm>
            <a:off x="1281961" y="1456234"/>
            <a:ext cx="1032335" cy="200024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 algn="r"/>
            <a:r>
              <a:rPr lang="zh-CN" altLang="en-US" sz="1000" b="1" dirty="0">
                <a:cs typeface="+mn-ea"/>
                <a:sym typeface="+mn-lt"/>
              </a:rPr>
              <a:t>添加内容</a:t>
            </a:r>
            <a:endParaRPr lang="en-US" altLang="zh-CN" sz="1000" b="1" dirty="0">
              <a:cs typeface="+mn-ea"/>
              <a:sym typeface="+mn-lt"/>
            </a:endParaRPr>
          </a:p>
        </p:txBody>
      </p:sp>
      <p:sp>
        <p:nvSpPr>
          <p:cNvPr id="48" name="Shape 1616"/>
          <p:cNvSpPr txBox="1"/>
          <p:nvPr/>
        </p:nvSpPr>
        <p:spPr>
          <a:xfrm>
            <a:off x="318232" y="1700226"/>
            <a:ext cx="1996042" cy="634702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8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800" kern="0" dirty="0">
              <a:cs typeface="+mn-ea"/>
              <a:sym typeface="+mn-lt"/>
            </a:endParaRPr>
          </a:p>
        </p:txBody>
      </p:sp>
      <p:sp>
        <p:nvSpPr>
          <p:cNvPr id="49" name="Shape 1617"/>
          <p:cNvSpPr/>
          <p:nvPr/>
        </p:nvSpPr>
        <p:spPr>
          <a:xfrm>
            <a:off x="2086630" y="3858665"/>
            <a:ext cx="1032335" cy="200024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 algn="r"/>
            <a:r>
              <a:rPr lang="zh-CN" altLang="en-US" sz="1000" b="1" dirty="0">
                <a:cs typeface="+mn-ea"/>
                <a:sym typeface="+mn-lt"/>
              </a:rPr>
              <a:t>添加内容</a:t>
            </a:r>
            <a:endParaRPr lang="en-US" altLang="zh-CN" sz="1000" b="1" dirty="0">
              <a:cs typeface="+mn-ea"/>
              <a:sym typeface="+mn-lt"/>
            </a:endParaRPr>
          </a:p>
        </p:txBody>
      </p:sp>
      <p:sp>
        <p:nvSpPr>
          <p:cNvPr id="50" name="Shape 1618"/>
          <p:cNvSpPr txBox="1"/>
          <p:nvPr/>
        </p:nvSpPr>
        <p:spPr>
          <a:xfrm>
            <a:off x="1122900" y="4102659"/>
            <a:ext cx="1996042" cy="634702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8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800" kern="0" dirty="0">
              <a:cs typeface="+mn-ea"/>
              <a:sym typeface="+mn-lt"/>
            </a:endParaRPr>
          </a:p>
        </p:txBody>
      </p:sp>
      <p:cxnSp>
        <p:nvCxnSpPr>
          <p:cNvPr id="51" name="Shape 1619"/>
          <p:cNvCxnSpPr>
            <a:endCxn id="43" idx="25"/>
          </p:cNvCxnSpPr>
          <p:nvPr/>
        </p:nvCxnSpPr>
        <p:spPr>
          <a:xfrm rot="10800000" flipH="1">
            <a:off x="3467537" y="3489347"/>
            <a:ext cx="892512" cy="757683"/>
          </a:xfrm>
          <a:prstGeom prst="bentConnector3">
            <a:avLst>
              <a:gd name="adj1" fmla="val 100145"/>
            </a:avLst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oval" w="med" len="med"/>
          </a:ln>
        </p:spPr>
      </p:cxnSp>
      <p:sp>
        <p:nvSpPr>
          <p:cNvPr id="52" name="Shape 1620"/>
          <p:cNvSpPr/>
          <p:nvPr/>
        </p:nvSpPr>
        <p:spPr>
          <a:xfrm>
            <a:off x="3184296" y="4058690"/>
            <a:ext cx="379630" cy="37963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9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3" name="Shape 1621"/>
          <p:cNvSpPr/>
          <p:nvPr/>
        </p:nvSpPr>
        <p:spPr>
          <a:xfrm>
            <a:off x="3305875" y="4178420"/>
            <a:ext cx="141104" cy="1401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345" y="60000"/>
                </a:moveTo>
                <a:lnTo>
                  <a:pt x="117079" y="30265"/>
                </a:lnTo>
                <a:lnTo>
                  <a:pt x="118407" y="28938"/>
                </a:lnTo>
                <a:lnTo>
                  <a:pt x="119203" y="27079"/>
                </a:lnTo>
                <a:lnTo>
                  <a:pt x="119469" y="25486"/>
                </a:lnTo>
                <a:lnTo>
                  <a:pt x="120000" y="23362"/>
                </a:lnTo>
                <a:lnTo>
                  <a:pt x="119469" y="21504"/>
                </a:lnTo>
                <a:lnTo>
                  <a:pt x="119203" y="19646"/>
                </a:lnTo>
                <a:lnTo>
                  <a:pt x="118407" y="18053"/>
                </a:lnTo>
                <a:lnTo>
                  <a:pt x="117079" y="16460"/>
                </a:lnTo>
                <a:lnTo>
                  <a:pt x="103274" y="2654"/>
                </a:lnTo>
                <a:lnTo>
                  <a:pt x="101681" y="1592"/>
                </a:lnTo>
                <a:lnTo>
                  <a:pt x="100088" y="796"/>
                </a:lnTo>
                <a:lnTo>
                  <a:pt x="98495" y="265"/>
                </a:lnTo>
                <a:lnTo>
                  <a:pt x="96371" y="0"/>
                </a:lnTo>
                <a:lnTo>
                  <a:pt x="94513" y="265"/>
                </a:lnTo>
                <a:lnTo>
                  <a:pt x="92654" y="796"/>
                </a:lnTo>
                <a:lnTo>
                  <a:pt x="91327" y="1592"/>
                </a:lnTo>
                <a:lnTo>
                  <a:pt x="89469" y="2654"/>
                </a:lnTo>
                <a:lnTo>
                  <a:pt x="60000" y="32654"/>
                </a:lnTo>
                <a:lnTo>
                  <a:pt x="30000" y="2654"/>
                </a:lnTo>
                <a:lnTo>
                  <a:pt x="28672" y="1592"/>
                </a:lnTo>
                <a:lnTo>
                  <a:pt x="27079" y="796"/>
                </a:lnTo>
                <a:lnTo>
                  <a:pt x="25221" y="265"/>
                </a:lnTo>
                <a:lnTo>
                  <a:pt x="23362" y="0"/>
                </a:lnTo>
                <a:lnTo>
                  <a:pt x="21504" y="265"/>
                </a:lnTo>
                <a:lnTo>
                  <a:pt x="19646" y="796"/>
                </a:lnTo>
                <a:lnTo>
                  <a:pt x="18053" y="1592"/>
                </a:lnTo>
                <a:lnTo>
                  <a:pt x="16460" y="2654"/>
                </a:lnTo>
                <a:lnTo>
                  <a:pt x="2654" y="16460"/>
                </a:lnTo>
                <a:lnTo>
                  <a:pt x="1327" y="18053"/>
                </a:lnTo>
                <a:lnTo>
                  <a:pt x="530" y="19646"/>
                </a:lnTo>
                <a:lnTo>
                  <a:pt x="0" y="21504"/>
                </a:lnTo>
                <a:lnTo>
                  <a:pt x="0" y="23362"/>
                </a:lnTo>
                <a:lnTo>
                  <a:pt x="0" y="25486"/>
                </a:lnTo>
                <a:lnTo>
                  <a:pt x="530" y="27079"/>
                </a:lnTo>
                <a:lnTo>
                  <a:pt x="1327" y="28938"/>
                </a:lnTo>
                <a:lnTo>
                  <a:pt x="2654" y="30265"/>
                </a:lnTo>
                <a:lnTo>
                  <a:pt x="32389" y="60000"/>
                </a:lnTo>
                <a:lnTo>
                  <a:pt x="2654" y="89734"/>
                </a:lnTo>
                <a:lnTo>
                  <a:pt x="1327" y="91327"/>
                </a:lnTo>
                <a:lnTo>
                  <a:pt x="530" y="92654"/>
                </a:lnTo>
                <a:lnTo>
                  <a:pt x="0" y="94778"/>
                </a:lnTo>
                <a:lnTo>
                  <a:pt x="0" y="96371"/>
                </a:lnTo>
                <a:lnTo>
                  <a:pt x="0" y="98495"/>
                </a:lnTo>
                <a:lnTo>
                  <a:pt x="530" y="100353"/>
                </a:lnTo>
                <a:lnTo>
                  <a:pt x="1327" y="101946"/>
                </a:lnTo>
                <a:lnTo>
                  <a:pt x="2654" y="103274"/>
                </a:lnTo>
                <a:lnTo>
                  <a:pt x="16460" y="117079"/>
                </a:lnTo>
                <a:lnTo>
                  <a:pt x="18053" y="118672"/>
                </a:lnTo>
                <a:lnTo>
                  <a:pt x="19646" y="119469"/>
                </a:lnTo>
                <a:lnTo>
                  <a:pt x="21504" y="119734"/>
                </a:lnTo>
                <a:lnTo>
                  <a:pt x="23362" y="120000"/>
                </a:lnTo>
                <a:lnTo>
                  <a:pt x="25221" y="119734"/>
                </a:lnTo>
                <a:lnTo>
                  <a:pt x="27079" y="119469"/>
                </a:lnTo>
                <a:lnTo>
                  <a:pt x="28672" y="118672"/>
                </a:lnTo>
                <a:lnTo>
                  <a:pt x="30000" y="117079"/>
                </a:lnTo>
                <a:lnTo>
                  <a:pt x="60000" y="87610"/>
                </a:lnTo>
                <a:lnTo>
                  <a:pt x="89469" y="117079"/>
                </a:lnTo>
                <a:lnTo>
                  <a:pt x="91327" y="118672"/>
                </a:lnTo>
                <a:lnTo>
                  <a:pt x="92654" y="119469"/>
                </a:lnTo>
                <a:lnTo>
                  <a:pt x="94513" y="119734"/>
                </a:lnTo>
                <a:lnTo>
                  <a:pt x="96371" y="120000"/>
                </a:lnTo>
                <a:lnTo>
                  <a:pt x="98495" y="119734"/>
                </a:lnTo>
                <a:lnTo>
                  <a:pt x="100088" y="119469"/>
                </a:lnTo>
                <a:lnTo>
                  <a:pt x="101681" y="118672"/>
                </a:lnTo>
                <a:lnTo>
                  <a:pt x="103274" y="117079"/>
                </a:lnTo>
                <a:lnTo>
                  <a:pt x="117079" y="103274"/>
                </a:lnTo>
                <a:lnTo>
                  <a:pt x="118407" y="101946"/>
                </a:lnTo>
                <a:lnTo>
                  <a:pt x="119203" y="100353"/>
                </a:lnTo>
                <a:lnTo>
                  <a:pt x="119469" y="98495"/>
                </a:lnTo>
                <a:lnTo>
                  <a:pt x="120000" y="96371"/>
                </a:lnTo>
                <a:lnTo>
                  <a:pt x="119469" y="94778"/>
                </a:lnTo>
                <a:lnTo>
                  <a:pt x="119203" y="92654"/>
                </a:lnTo>
                <a:lnTo>
                  <a:pt x="118407" y="91327"/>
                </a:lnTo>
                <a:lnTo>
                  <a:pt x="117079" y="89734"/>
                </a:lnTo>
                <a:lnTo>
                  <a:pt x="87345" y="6000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lIns="91424" tIns="45706" rIns="91424" bIns="45706" anchor="t" anchorCtr="0">
            <a:noAutofit/>
          </a:bodyPr>
          <a:lstStyle/>
          <a:p>
            <a:pPr>
              <a:buClr>
                <a:srgbClr val="000000"/>
              </a:buClr>
            </a:pPr>
            <a:endParaRPr sz="900">
              <a:solidFill>
                <a:schemeClr val="dk1"/>
              </a:solidFill>
              <a:cs typeface="+mn-ea"/>
              <a:sym typeface="+mn-lt"/>
            </a:endParaRPr>
          </a:p>
        </p:txBody>
      </p:sp>
      <p:cxnSp>
        <p:nvCxnSpPr>
          <p:cNvPr id="54" name="Shape 1622"/>
          <p:cNvCxnSpPr>
            <a:stCxn id="43" idx="54"/>
          </p:cNvCxnSpPr>
          <p:nvPr/>
        </p:nvCxnSpPr>
        <p:spPr>
          <a:xfrm rot="10800000" flipH="1">
            <a:off x="5052700" y="1857251"/>
            <a:ext cx="1443077" cy="271008"/>
          </a:xfrm>
          <a:prstGeom prst="bentConnector3">
            <a:avLst>
              <a:gd name="adj1" fmla="val -71"/>
            </a:avLst>
          </a:prstGeom>
          <a:noFill/>
          <a:ln w="9525" cap="flat" cmpd="sng">
            <a:solidFill>
              <a:srgbClr val="7F7F7F"/>
            </a:solidFill>
            <a:prstDash val="solid"/>
            <a:miter/>
            <a:headEnd type="oval" w="med" len="med"/>
            <a:tailEnd type="none" w="med" len="med"/>
          </a:ln>
        </p:spPr>
      </p:cxnSp>
      <p:cxnSp>
        <p:nvCxnSpPr>
          <p:cNvPr id="55" name="Shape 1623"/>
          <p:cNvCxnSpPr/>
          <p:nvPr/>
        </p:nvCxnSpPr>
        <p:spPr>
          <a:xfrm rot="-5400000" flipH="1">
            <a:off x="5089699" y="3592990"/>
            <a:ext cx="863417" cy="435383"/>
          </a:xfrm>
          <a:prstGeom prst="bentConnector3">
            <a:avLst>
              <a:gd name="adj1" fmla="val 100294"/>
            </a:avLst>
          </a:prstGeom>
          <a:noFill/>
          <a:ln w="9525" cap="flat" cmpd="sng">
            <a:solidFill>
              <a:srgbClr val="7F7F7F"/>
            </a:solidFill>
            <a:prstDash val="solid"/>
            <a:miter/>
            <a:headEnd type="oval" w="med" len="med"/>
            <a:tailEnd type="none" w="med" len="med"/>
          </a:ln>
        </p:spPr>
      </p:cxnSp>
      <p:sp>
        <p:nvSpPr>
          <p:cNvPr id="56" name="Shape 1624"/>
          <p:cNvSpPr/>
          <p:nvPr/>
        </p:nvSpPr>
        <p:spPr>
          <a:xfrm>
            <a:off x="6144865" y="1661025"/>
            <a:ext cx="379630" cy="37963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9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7" name="Shape 1625"/>
          <p:cNvSpPr/>
          <p:nvPr/>
        </p:nvSpPr>
        <p:spPr>
          <a:xfrm>
            <a:off x="6236093" y="1756039"/>
            <a:ext cx="197172" cy="188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6490"/>
                </a:moveTo>
                <a:lnTo>
                  <a:pt x="120000" y="45894"/>
                </a:lnTo>
                <a:lnTo>
                  <a:pt x="119810" y="45298"/>
                </a:lnTo>
                <a:lnTo>
                  <a:pt x="119241" y="44701"/>
                </a:lnTo>
                <a:lnTo>
                  <a:pt x="118862" y="44105"/>
                </a:lnTo>
                <a:lnTo>
                  <a:pt x="118293" y="43708"/>
                </a:lnTo>
                <a:lnTo>
                  <a:pt x="117725" y="43509"/>
                </a:lnTo>
                <a:lnTo>
                  <a:pt x="116966" y="43311"/>
                </a:lnTo>
                <a:lnTo>
                  <a:pt x="115829" y="43112"/>
                </a:lnTo>
                <a:lnTo>
                  <a:pt x="79620" y="37549"/>
                </a:lnTo>
                <a:lnTo>
                  <a:pt x="63507" y="3178"/>
                </a:lnTo>
                <a:lnTo>
                  <a:pt x="62559" y="1788"/>
                </a:lnTo>
                <a:lnTo>
                  <a:pt x="61800" y="794"/>
                </a:lnTo>
                <a:lnTo>
                  <a:pt x="61042" y="198"/>
                </a:lnTo>
                <a:lnTo>
                  <a:pt x="59905" y="0"/>
                </a:lnTo>
                <a:lnTo>
                  <a:pt x="58957" y="198"/>
                </a:lnTo>
                <a:lnTo>
                  <a:pt x="57819" y="794"/>
                </a:lnTo>
                <a:lnTo>
                  <a:pt x="57061" y="1788"/>
                </a:lnTo>
                <a:lnTo>
                  <a:pt x="56303" y="3178"/>
                </a:lnTo>
                <a:lnTo>
                  <a:pt x="40189" y="37549"/>
                </a:lnTo>
                <a:lnTo>
                  <a:pt x="3791" y="43112"/>
                </a:lnTo>
                <a:lnTo>
                  <a:pt x="3033" y="43311"/>
                </a:lnTo>
                <a:lnTo>
                  <a:pt x="2274" y="43509"/>
                </a:lnTo>
                <a:lnTo>
                  <a:pt x="1327" y="43708"/>
                </a:lnTo>
                <a:lnTo>
                  <a:pt x="947" y="44105"/>
                </a:lnTo>
                <a:lnTo>
                  <a:pt x="379" y="44701"/>
                </a:lnTo>
                <a:lnTo>
                  <a:pt x="189" y="45298"/>
                </a:lnTo>
                <a:lnTo>
                  <a:pt x="0" y="45894"/>
                </a:lnTo>
                <a:lnTo>
                  <a:pt x="0" y="46490"/>
                </a:lnTo>
                <a:lnTo>
                  <a:pt x="0" y="47483"/>
                </a:lnTo>
                <a:lnTo>
                  <a:pt x="379" y="48278"/>
                </a:lnTo>
                <a:lnTo>
                  <a:pt x="947" y="49072"/>
                </a:lnTo>
                <a:lnTo>
                  <a:pt x="1516" y="50264"/>
                </a:lnTo>
                <a:lnTo>
                  <a:pt x="28056" y="77086"/>
                </a:lnTo>
                <a:lnTo>
                  <a:pt x="21611" y="114834"/>
                </a:lnTo>
                <a:lnTo>
                  <a:pt x="21611" y="115629"/>
                </a:lnTo>
                <a:lnTo>
                  <a:pt x="21611" y="116225"/>
                </a:lnTo>
                <a:lnTo>
                  <a:pt x="21611" y="116821"/>
                </a:lnTo>
                <a:lnTo>
                  <a:pt x="21800" y="117814"/>
                </a:lnTo>
                <a:lnTo>
                  <a:pt x="21990" y="118410"/>
                </a:lnTo>
                <a:lnTo>
                  <a:pt x="22369" y="118807"/>
                </a:lnTo>
                <a:lnTo>
                  <a:pt x="22748" y="119205"/>
                </a:lnTo>
                <a:lnTo>
                  <a:pt x="23317" y="119801"/>
                </a:lnTo>
                <a:lnTo>
                  <a:pt x="23886" y="120000"/>
                </a:lnTo>
                <a:lnTo>
                  <a:pt x="24454" y="120000"/>
                </a:lnTo>
                <a:lnTo>
                  <a:pt x="25971" y="119801"/>
                </a:lnTo>
                <a:lnTo>
                  <a:pt x="27677" y="119006"/>
                </a:lnTo>
                <a:lnTo>
                  <a:pt x="59905" y="101324"/>
                </a:lnTo>
                <a:lnTo>
                  <a:pt x="92322" y="119006"/>
                </a:lnTo>
                <a:lnTo>
                  <a:pt x="93649" y="119801"/>
                </a:lnTo>
                <a:lnTo>
                  <a:pt x="95165" y="120000"/>
                </a:lnTo>
                <a:lnTo>
                  <a:pt x="95734" y="120000"/>
                </a:lnTo>
                <a:lnTo>
                  <a:pt x="96492" y="119801"/>
                </a:lnTo>
                <a:lnTo>
                  <a:pt x="97061" y="119205"/>
                </a:lnTo>
                <a:lnTo>
                  <a:pt x="97440" y="118807"/>
                </a:lnTo>
                <a:lnTo>
                  <a:pt x="97630" y="118410"/>
                </a:lnTo>
                <a:lnTo>
                  <a:pt x="98009" y="117814"/>
                </a:lnTo>
                <a:lnTo>
                  <a:pt x="98009" y="116821"/>
                </a:lnTo>
                <a:lnTo>
                  <a:pt x="98009" y="116225"/>
                </a:lnTo>
                <a:lnTo>
                  <a:pt x="98009" y="115430"/>
                </a:lnTo>
                <a:lnTo>
                  <a:pt x="98009" y="114834"/>
                </a:lnTo>
                <a:lnTo>
                  <a:pt x="91943" y="77086"/>
                </a:lnTo>
                <a:lnTo>
                  <a:pt x="118104" y="50264"/>
                </a:lnTo>
                <a:lnTo>
                  <a:pt x="118862" y="49072"/>
                </a:lnTo>
                <a:lnTo>
                  <a:pt x="119620" y="48278"/>
                </a:lnTo>
                <a:lnTo>
                  <a:pt x="119810" y="47483"/>
                </a:lnTo>
                <a:lnTo>
                  <a:pt x="120000" y="4649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lIns="91424" tIns="45706" rIns="91424" bIns="45706" anchor="t" anchorCtr="0">
            <a:noAutofit/>
          </a:bodyPr>
          <a:lstStyle/>
          <a:p>
            <a:pPr>
              <a:buClr>
                <a:srgbClr val="000000"/>
              </a:buClr>
            </a:pPr>
            <a:endParaRPr sz="9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8" name="Shape 1626"/>
          <p:cNvSpPr/>
          <p:nvPr/>
        </p:nvSpPr>
        <p:spPr>
          <a:xfrm>
            <a:off x="6629241" y="1461066"/>
            <a:ext cx="1032335" cy="200024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添加内容</a:t>
            </a:r>
            <a:endParaRPr lang="en-US" altLang="zh-CN" sz="1000" b="1" dirty="0">
              <a:cs typeface="+mn-ea"/>
              <a:sym typeface="+mn-lt"/>
            </a:endParaRPr>
          </a:p>
        </p:txBody>
      </p:sp>
      <p:sp>
        <p:nvSpPr>
          <p:cNvPr id="59" name="Shape 1627"/>
          <p:cNvSpPr txBox="1"/>
          <p:nvPr/>
        </p:nvSpPr>
        <p:spPr>
          <a:xfrm>
            <a:off x="6629241" y="1705060"/>
            <a:ext cx="1996042" cy="634702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8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800" kern="0" dirty="0">
              <a:cs typeface="+mn-ea"/>
              <a:sym typeface="+mn-lt"/>
            </a:endParaRPr>
          </a:p>
        </p:txBody>
      </p:sp>
      <p:sp>
        <p:nvSpPr>
          <p:cNvPr id="60" name="Shape 1628"/>
          <p:cNvSpPr/>
          <p:nvPr/>
        </p:nvSpPr>
        <p:spPr>
          <a:xfrm>
            <a:off x="6144864" y="3853402"/>
            <a:ext cx="1032335" cy="200024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r>
              <a:rPr lang="zh-CN" altLang="en-US" sz="1000" b="1" dirty="0">
                <a:cs typeface="+mn-ea"/>
                <a:sym typeface="+mn-lt"/>
              </a:rPr>
              <a:t>添加内容</a:t>
            </a:r>
            <a:endParaRPr lang="en-US" altLang="zh-CN" sz="1000" b="1" dirty="0">
              <a:cs typeface="+mn-ea"/>
              <a:sym typeface="+mn-lt"/>
            </a:endParaRPr>
          </a:p>
        </p:txBody>
      </p:sp>
      <p:sp>
        <p:nvSpPr>
          <p:cNvPr id="61" name="Shape 1629"/>
          <p:cNvSpPr txBox="1"/>
          <p:nvPr/>
        </p:nvSpPr>
        <p:spPr>
          <a:xfrm>
            <a:off x="6144865" y="4097394"/>
            <a:ext cx="1996042" cy="634702"/>
          </a:xfrm>
          <a:prstGeom prst="rect">
            <a:avLst/>
          </a:prstGeom>
          <a:noFill/>
          <a:ln>
            <a:noFill/>
          </a:ln>
        </p:spPr>
        <p:txBody>
          <a:bodyPr lIns="45706" tIns="22847" rIns="45706" bIns="22847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800" kern="0" dirty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altLang="zh-CN" sz="800" kern="0" dirty="0">
              <a:cs typeface="+mn-ea"/>
              <a:sym typeface="+mn-lt"/>
            </a:endParaRPr>
          </a:p>
        </p:txBody>
      </p:sp>
      <p:sp>
        <p:nvSpPr>
          <p:cNvPr id="62" name="Shape 1630"/>
          <p:cNvSpPr/>
          <p:nvPr/>
        </p:nvSpPr>
        <p:spPr>
          <a:xfrm>
            <a:off x="5660489" y="4048525"/>
            <a:ext cx="379630" cy="37963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9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3" name="Shape 1631"/>
          <p:cNvSpPr/>
          <p:nvPr/>
        </p:nvSpPr>
        <p:spPr>
          <a:xfrm>
            <a:off x="5739925" y="4144474"/>
            <a:ext cx="208058" cy="2080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035" y="579"/>
                </a:moveTo>
                <a:lnTo>
                  <a:pt x="118263" y="193"/>
                </a:lnTo>
                <a:lnTo>
                  <a:pt x="117491" y="0"/>
                </a:lnTo>
                <a:lnTo>
                  <a:pt x="117491" y="0"/>
                </a:lnTo>
                <a:lnTo>
                  <a:pt x="112668" y="0"/>
                </a:lnTo>
                <a:lnTo>
                  <a:pt x="108231" y="193"/>
                </a:lnTo>
                <a:lnTo>
                  <a:pt x="103794" y="579"/>
                </a:lnTo>
                <a:lnTo>
                  <a:pt x="99935" y="1159"/>
                </a:lnTo>
                <a:lnTo>
                  <a:pt x="95884" y="1932"/>
                </a:lnTo>
                <a:lnTo>
                  <a:pt x="92411" y="2898"/>
                </a:lnTo>
                <a:lnTo>
                  <a:pt x="88938" y="3864"/>
                </a:lnTo>
                <a:lnTo>
                  <a:pt x="85659" y="5217"/>
                </a:lnTo>
                <a:lnTo>
                  <a:pt x="82572" y="6570"/>
                </a:lnTo>
                <a:lnTo>
                  <a:pt x="79485" y="8309"/>
                </a:lnTo>
                <a:lnTo>
                  <a:pt x="76205" y="10241"/>
                </a:lnTo>
                <a:lnTo>
                  <a:pt x="72926" y="12367"/>
                </a:lnTo>
                <a:lnTo>
                  <a:pt x="69646" y="14879"/>
                </a:lnTo>
                <a:lnTo>
                  <a:pt x="66366" y="17584"/>
                </a:lnTo>
                <a:lnTo>
                  <a:pt x="62893" y="20869"/>
                </a:lnTo>
                <a:lnTo>
                  <a:pt x="59421" y="24154"/>
                </a:lnTo>
                <a:lnTo>
                  <a:pt x="56334" y="27246"/>
                </a:lnTo>
                <a:lnTo>
                  <a:pt x="53247" y="30531"/>
                </a:lnTo>
                <a:lnTo>
                  <a:pt x="49967" y="34396"/>
                </a:lnTo>
                <a:lnTo>
                  <a:pt x="46495" y="38260"/>
                </a:lnTo>
                <a:lnTo>
                  <a:pt x="18713" y="39806"/>
                </a:lnTo>
                <a:lnTo>
                  <a:pt x="18327" y="40000"/>
                </a:lnTo>
                <a:lnTo>
                  <a:pt x="17556" y="40193"/>
                </a:lnTo>
                <a:lnTo>
                  <a:pt x="17170" y="40579"/>
                </a:lnTo>
                <a:lnTo>
                  <a:pt x="16784" y="40966"/>
                </a:lnTo>
                <a:lnTo>
                  <a:pt x="385" y="69178"/>
                </a:lnTo>
                <a:lnTo>
                  <a:pt x="192" y="69758"/>
                </a:lnTo>
                <a:lnTo>
                  <a:pt x="0" y="70531"/>
                </a:lnTo>
                <a:lnTo>
                  <a:pt x="192" y="71304"/>
                </a:lnTo>
                <a:lnTo>
                  <a:pt x="771" y="72077"/>
                </a:lnTo>
                <a:lnTo>
                  <a:pt x="5594" y="76908"/>
                </a:lnTo>
                <a:lnTo>
                  <a:pt x="6173" y="77294"/>
                </a:lnTo>
                <a:lnTo>
                  <a:pt x="7138" y="77487"/>
                </a:lnTo>
                <a:lnTo>
                  <a:pt x="7331" y="77487"/>
                </a:lnTo>
                <a:lnTo>
                  <a:pt x="7909" y="77294"/>
                </a:lnTo>
                <a:lnTo>
                  <a:pt x="27974" y="71304"/>
                </a:lnTo>
                <a:lnTo>
                  <a:pt x="48617" y="91980"/>
                </a:lnTo>
                <a:lnTo>
                  <a:pt x="42443" y="112270"/>
                </a:lnTo>
                <a:lnTo>
                  <a:pt x="42443" y="112850"/>
                </a:lnTo>
                <a:lnTo>
                  <a:pt x="42443" y="113429"/>
                </a:lnTo>
                <a:lnTo>
                  <a:pt x="42636" y="114009"/>
                </a:lnTo>
                <a:lnTo>
                  <a:pt x="43022" y="114396"/>
                </a:lnTo>
                <a:lnTo>
                  <a:pt x="47652" y="119227"/>
                </a:lnTo>
                <a:lnTo>
                  <a:pt x="48424" y="119613"/>
                </a:lnTo>
                <a:lnTo>
                  <a:pt x="49581" y="120000"/>
                </a:lnTo>
                <a:lnTo>
                  <a:pt x="50160" y="119613"/>
                </a:lnTo>
                <a:lnTo>
                  <a:pt x="50546" y="119420"/>
                </a:lnTo>
                <a:lnTo>
                  <a:pt x="78713" y="102995"/>
                </a:lnTo>
                <a:lnTo>
                  <a:pt x="79292" y="102801"/>
                </a:lnTo>
                <a:lnTo>
                  <a:pt x="79485" y="102222"/>
                </a:lnTo>
                <a:lnTo>
                  <a:pt x="79678" y="101835"/>
                </a:lnTo>
                <a:lnTo>
                  <a:pt x="79871" y="101062"/>
                </a:lnTo>
                <a:lnTo>
                  <a:pt x="81414" y="73429"/>
                </a:lnTo>
                <a:lnTo>
                  <a:pt x="85466" y="69758"/>
                </a:lnTo>
                <a:lnTo>
                  <a:pt x="89131" y="66473"/>
                </a:lnTo>
                <a:lnTo>
                  <a:pt x="92604" y="63381"/>
                </a:lnTo>
                <a:lnTo>
                  <a:pt x="95691" y="60483"/>
                </a:lnTo>
                <a:lnTo>
                  <a:pt x="98971" y="57198"/>
                </a:lnTo>
                <a:lnTo>
                  <a:pt x="101864" y="53719"/>
                </a:lnTo>
                <a:lnTo>
                  <a:pt x="104565" y="50434"/>
                </a:lnTo>
                <a:lnTo>
                  <a:pt x="107073" y="47149"/>
                </a:lnTo>
                <a:lnTo>
                  <a:pt x="109003" y="43864"/>
                </a:lnTo>
                <a:lnTo>
                  <a:pt x="111125" y="40579"/>
                </a:lnTo>
                <a:lnTo>
                  <a:pt x="112861" y="37294"/>
                </a:lnTo>
                <a:lnTo>
                  <a:pt x="114212" y="34009"/>
                </a:lnTo>
                <a:lnTo>
                  <a:pt x="115562" y="30338"/>
                </a:lnTo>
                <a:lnTo>
                  <a:pt x="116720" y="26859"/>
                </a:lnTo>
                <a:lnTo>
                  <a:pt x="117684" y="23188"/>
                </a:lnTo>
                <a:lnTo>
                  <a:pt x="118456" y="19323"/>
                </a:lnTo>
                <a:lnTo>
                  <a:pt x="119035" y="15458"/>
                </a:lnTo>
                <a:lnTo>
                  <a:pt x="119421" y="11014"/>
                </a:lnTo>
                <a:lnTo>
                  <a:pt x="119807" y="6763"/>
                </a:lnTo>
                <a:lnTo>
                  <a:pt x="120000" y="2318"/>
                </a:lnTo>
                <a:lnTo>
                  <a:pt x="119807" y="1352"/>
                </a:lnTo>
                <a:lnTo>
                  <a:pt x="119035" y="579"/>
                </a:lnTo>
                <a:close/>
                <a:moveTo>
                  <a:pt x="101286" y="28405"/>
                </a:moveTo>
                <a:lnTo>
                  <a:pt x="100321" y="29371"/>
                </a:lnTo>
                <a:lnTo>
                  <a:pt x="99163" y="29951"/>
                </a:lnTo>
                <a:lnTo>
                  <a:pt x="97813" y="30338"/>
                </a:lnTo>
                <a:lnTo>
                  <a:pt x="96463" y="30338"/>
                </a:lnTo>
                <a:lnTo>
                  <a:pt x="94919" y="30338"/>
                </a:lnTo>
                <a:lnTo>
                  <a:pt x="93762" y="29951"/>
                </a:lnTo>
                <a:lnTo>
                  <a:pt x="92411" y="29371"/>
                </a:lnTo>
                <a:lnTo>
                  <a:pt x="91446" y="28405"/>
                </a:lnTo>
                <a:lnTo>
                  <a:pt x="90482" y="27246"/>
                </a:lnTo>
                <a:lnTo>
                  <a:pt x="89903" y="26280"/>
                </a:lnTo>
                <a:lnTo>
                  <a:pt x="89517" y="24734"/>
                </a:lnTo>
                <a:lnTo>
                  <a:pt x="89324" y="23574"/>
                </a:lnTo>
                <a:lnTo>
                  <a:pt x="89517" y="22028"/>
                </a:lnTo>
                <a:lnTo>
                  <a:pt x="89903" y="20676"/>
                </a:lnTo>
                <a:lnTo>
                  <a:pt x="90482" y="19516"/>
                </a:lnTo>
                <a:lnTo>
                  <a:pt x="91446" y="18550"/>
                </a:lnTo>
                <a:lnTo>
                  <a:pt x="92411" y="17391"/>
                </a:lnTo>
                <a:lnTo>
                  <a:pt x="93762" y="16811"/>
                </a:lnTo>
                <a:lnTo>
                  <a:pt x="94919" y="16425"/>
                </a:lnTo>
                <a:lnTo>
                  <a:pt x="96463" y="16425"/>
                </a:lnTo>
                <a:lnTo>
                  <a:pt x="97813" y="16425"/>
                </a:lnTo>
                <a:lnTo>
                  <a:pt x="99163" y="16811"/>
                </a:lnTo>
                <a:lnTo>
                  <a:pt x="100321" y="17391"/>
                </a:lnTo>
                <a:lnTo>
                  <a:pt x="101286" y="18550"/>
                </a:lnTo>
                <a:lnTo>
                  <a:pt x="102250" y="19516"/>
                </a:lnTo>
                <a:lnTo>
                  <a:pt x="102829" y="20676"/>
                </a:lnTo>
                <a:lnTo>
                  <a:pt x="103215" y="22028"/>
                </a:lnTo>
                <a:lnTo>
                  <a:pt x="103408" y="23574"/>
                </a:lnTo>
                <a:lnTo>
                  <a:pt x="103215" y="24734"/>
                </a:lnTo>
                <a:lnTo>
                  <a:pt x="102829" y="26280"/>
                </a:lnTo>
                <a:lnTo>
                  <a:pt x="102250" y="27246"/>
                </a:lnTo>
                <a:lnTo>
                  <a:pt x="101286" y="2840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lIns="91424" tIns="45706" rIns="91424" bIns="45706" anchor="t" anchorCtr="0">
            <a:noAutofit/>
          </a:bodyPr>
          <a:lstStyle/>
          <a:p>
            <a:pPr>
              <a:buClr>
                <a:srgbClr val="000000"/>
              </a:buClr>
            </a:pPr>
            <a:endParaRPr sz="9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4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93"/>
          <p:cNvGrpSpPr/>
          <p:nvPr/>
        </p:nvGrpSpPr>
        <p:grpSpPr>
          <a:xfrm flipV="1">
            <a:off x="1848415" y="2866192"/>
            <a:ext cx="4529864" cy="1041575"/>
            <a:chOff x="2004535" y="1402171"/>
            <a:chExt cx="4529863" cy="1041575"/>
          </a:xfrm>
        </p:grpSpPr>
        <p:cxnSp>
          <p:nvCxnSpPr>
            <p:cNvPr id="79" name="直线连接符 94"/>
            <p:cNvCxnSpPr/>
            <p:nvPr/>
          </p:nvCxnSpPr>
          <p:spPr>
            <a:xfrm flipH="1" flipV="1">
              <a:off x="2004535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95"/>
            <p:cNvCxnSpPr/>
            <p:nvPr/>
          </p:nvCxnSpPr>
          <p:spPr>
            <a:xfrm flipH="1" flipV="1">
              <a:off x="3403542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96"/>
            <p:cNvCxnSpPr/>
            <p:nvPr/>
          </p:nvCxnSpPr>
          <p:spPr>
            <a:xfrm flipH="1" flipV="1">
              <a:off x="4802549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97"/>
            <p:cNvCxnSpPr/>
            <p:nvPr/>
          </p:nvCxnSpPr>
          <p:spPr>
            <a:xfrm flipH="1" flipV="1">
              <a:off x="6201557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 98"/>
          <p:cNvGrpSpPr/>
          <p:nvPr/>
        </p:nvGrpSpPr>
        <p:grpSpPr>
          <a:xfrm>
            <a:off x="1848415" y="1764316"/>
            <a:ext cx="4529864" cy="1041575"/>
            <a:chOff x="2004535" y="1402171"/>
            <a:chExt cx="4529863" cy="1041575"/>
          </a:xfrm>
        </p:grpSpPr>
        <p:cxnSp>
          <p:nvCxnSpPr>
            <p:cNvPr id="75" name="直线连接符 99"/>
            <p:cNvCxnSpPr/>
            <p:nvPr/>
          </p:nvCxnSpPr>
          <p:spPr>
            <a:xfrm flipH="1" flipV="1">
              <a:off x="2004535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100"/>
            <p:cNvCxnSpPr/>
            <p:nvPr/>
          </p:nvCxnSpPr>
          <p:spPr>
            <a:xfrm flipH="1" flipV="1">
              <a:off x="3403542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101"/>
            <p:cNvCxnSpPr/>
            <p:nvPr/>
          </p:nvCxnSpPr>
          <p:spPr>
            <a:xfrm flipH="1" flipV="1">
              <a:off x="4802549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102"/>
            <p:cNvCxnSpPr/>
            <p:nvPr/>
          </p:nvCxnSpPr>
          <p:spPr>
            <a:xfrm flipH="1" flipV="1">
              <a:off x="6201557" y="1402171"/>
              <a:ext cx="332841" cy="1041575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1312241" y="2798074"/>
            <a:ext cx="6535524" cy="457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647830" y="2432857"/>
            <a:ext cx="967504" cy="776150"/>
          </a:xfrm>
          <a:prstGeom prst="triangle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791962" y="2548482"/>
            <a:ext cx="679240" cy="544900"/>
          </a:xfrm>
          <a:prstGeom prst="triangle">
            <a:avLst/>
          </a:prstGeom>
          <a:solidFill>
            <a:srgbClr val="DEEB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7" name="五边形 106"/>
          <p:cNvSpPr/>
          <p:nvPr/>
        </p:nvSpPr>
        <p:spPr>
          <a:xfrm>
            <a:off x="7336211" y="2287402"/>
            <a:ext cx="1506207" cy="1067061"/>
          </a:xfrm>
          <a:prstGeom prst="homePlate">
            <a:avLst>
              <a:gd name="adj" fmla="val 35345"/>
            </a:avLst>
          </a:prstGeom>
          <a:solidFill>
            <a:srgbClr val="DEEB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0831" y="2287402"/>
            <a:ext cx="145380" cy="1067061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48414" y="2516066"/>
            <a:ext cx="564012" cy="564012"/>
          </a:xfrm>
          <a:prstGeom prst="ellipse">
            <a:avLst/>
          </a:prstGeom>
          <a:solidFill>
            <a:srgbClr val="DEEBF7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63172" y="2516066"/>
            <a:ext cx="564012" cy="564012"/>
          </a:xfrm>
          <a:prstGeom prst="ellipse">
            <a:avLst/>
          </a:prstGeom>
          <a:solidFill>
            <a:srgbClr val="DEEBF7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77930" y="2516066"/>
            <a:ext cx="564012" cy="564012"/>
          </a:xfrm>
          <a:prstGeom prst="ellipse">
            <a:avLst/>
          </a:prstGeom>
          <a:solidFill>
            <a:srgbClr val="DEEBF7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92687" y="2516066"/>
            <a:ext cx="564012" cy="564012"/>
          </a:xfrm>
          <a:prstGeom prst="ellipse">
            <a:avLst/>
          </a:prstGeom>
          <a:solidFill>
            <a:srgbClr val="DEEBF7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3" name="Freeform 217"/>
          <p:cNvSpPr>
            <a:spLocks noEditPoints="1"/>
          </p:cNvSpPr>
          <p:nvPr/>
        </p:nvSpPr>
        <p:spPr bwMode="auto">
          <a:xfrm>
            <a:off x="2001211" y="2695959"/>
            <a:ext cx="275144" cy="20010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565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Freeform 119"/>
          <p:cNvSpPr>
            <a:spLocks noEditPoints="1"/>
          </p:cNvSpPr>
          <p:nvPr/>
        </p:nvSpPr>
        <p:spPr bwMode="auto">
          <a:xfrm>
            <a:off x="4823111" y="2662751"/>
            <a:ext cx="270480" cy="270480"/>
          </a:xfrm>
          <a:custGeom>
            <a:avLst/>
            <a:gdLst/>
            <a:ahLst/>
            <a:cxnLst>
              <a:cxn ang="0">
                <a:pos x="182" y="12"/>
              </a:cxn>
              <a:cxn ang="0">
                <a:pos x="76" y="76"/>
              </a:cxn>
              <a:cxn ang="0">
                <a:pos x="10" y="182"/>
              </a:cxn>
              <a:cxn ang="0">
                <a:pos x="0" y="286"/>
              </a:cxn>
              <a:cxn ang="0">
                <a:pos x="44" y="406"/>
              </a:cxn>
              <a:cxn ang="0">
                <a:pos x="136" y="488"/>
              </a:cxn>
              <a:cxn ang="0">
                <a:pos x="260" y="520"/>
              </a:cxn>
              <a:cxn ang="0">
                <a:pos x="360" y="500"/>
              </a:cxn>
              <a:cxn ang="0">
                <a:pos x="460" y="426"/>
              </a:cxn>
              <a:cxn ang="0">
                <a:pos x="514" y="312"/>
              </a:cxn>
              <a:cxn ang="0">
                <a:pos x="514" y="208"/>
              </a:cxn>
              <a:cxn ang="0">
                <a:pos x="460" y="94"/>
              </a:cxn>
              <a:cxn ang="0">
                <a:pos x="360" y="20"/>
              </a:cxn>
              <a:cxn ang="0">
                <a:pos x="260" y="0"/>
              </a:cxn>
              <a:cxn ang="0">
                <a:pos x="172" y="88"/>
              </a:cxn>
              <a:cxn ang="0">
                <a:pos x="118" y="96"/>
              </a:cxn>
              <a:cxn ang="0">
                <a:pos x="194" y="54"/>
              </a:cxn>
              <a:cxn ang="0">
                <a:pos x="148" y="140"/>
              </a:cxn>
              <a:cxn ang="0">
                <a:pos x="42" y="252"/>
              </a:cxn>
              <a:cxn ang="0">
                <a:pos x="58" y="180"/>
              </a:cxn>
              <a:cxn ang="0">
                <a:pos x="100" y="114"/>
              </a:cxn>
              <a:cxn ang="0">
                <a:pos x="132" y="336"/>
              </a:cxn>
              <a:cxn ang="0">
                <a:pos x="100" y="410"/>
              </a:cxn>
              <a:cxn ang="0">
                <a:pos x="58" y="350"/>
              </a:cxn>
              <a:cxn ang="0">
                <a:pos x="42" y="276"/>
              </a:cxn>
              <a:cxn ang="0">
                <a:pos x="156" y="406"/>
              </a:cxn>
              <a:cxn ang="0">
                <a:pos x="192" y="466"/>
              </a:cxn>
              <a:cxn ang="0">
                <a:pos x="118" y="426"/>
              </a:cxn>
              <a:cxn ang="0">
                <a:pos x="220" y="460"/>
              </a:cxn>
              <a:cxn ang="0">
                <a:pos x="210" y="392"/>
              </a:cxn>
              <a:cxn ang="0">
                <a:pos x="248" y="364"/>
              </a:cxn>
              <a:cxn ang="0">
                <a:pos x="162" y="356"/>
              </a:cxn>
              <a:cxn ang="0">
                <a:pos x="248" y="364"/>
              </a:cxn>
              <a:cxn ang="0">
                <a:pos x="156" y="196"/>
              </a:cxn>
              <a:cxn ang="0">
                <a:pos x="208" y="154"/>
              </a:cxn>
              <a:cxn ang="0">
                <a:pos x="212" y="130"/>
              </a:cxn>
              <a:cxn ang="0">
                <a:pos x="206" y="80"/>
              </a:cxn>
              <a:cxn ang="0">
                <a:pos x="248" y="134"/>
              </a:cxn>
              <a:cxn ang="0">
                <a:pos x="358" y="114"/>
              </a:cxn>
              <a:cxn ang="0">
                <a:pos x="320" y="54"/>
              </a:cxn>
              <a:cxn ang="0">
                <a:pos x="396" y="94"/>
              </a:cxn>
              <a:cxn ang="0">
                <a:pos x="294" y="60"/>
              </a:cxn>
              <a:cxn ang="0">
                <a:pos x="334" y="122"/>
              </a:cxn>
              <a:cxn ang="0">
                <a:pos x="268" y="158"/>
              </a:cxn>
              <a:cxn ang="0">
                <a:pos x="352" y="170"/>
              </a:cxn>
              <a:cxn ang="0">
                <a:pos x="268" y="158"/>
              </a:cxn>
              <a:cxn ang="0">
                <a:pos x="360" y="330"/>
              </a:cxn>
              <a:cxn ang="0">
                <a:pos x="290" y="366"/>
              </a:cxn>
              <a:cxn ang="0">
                <a:pos x="268" y="476"/>
              </a:cxn>
              <a:cxn ang="0">
                <a:pos x="336" y="400"/>
              </a:cxn>
              <a:cxn ang="0">
                <a:pos x="296" y="462"/>
              </a:cxn>
              <a:cxn ang="0">
                <a:pos x="328" y="460"/>
              </a:cxn>
              <a:cxn ang="0">
                <a:pos x="380" y="418"/>
              </a:cxn>
              <a:cxn ang="0">
                <a:pos x="342" y="460"/>
              </a:cxn>
              <a:cxn ang="0">
                <a:pos x="394" y="400"/>
              </a:cxn>
              <a:cxn ang="0">
                <a:pos x="388" y="308"/>
              </a:cxn>
              <a:cxn ang="0">
                <a:pos x="468" y="314"/>
              </a:cxn>
              <a:cxn ang="0">
                <a:pos x="428" y="396"/>
              </a:cxn>
              <a:cxn ang="0">
                <a:pos x="388" y="222"/>
              </a:cxn>
              <a:cxn ang="0">
                <a:pos x="394" y="126"/>
              </a:cxn>
              <a:cxn ang="0">
                <a:pos x="448" y="162"/>
              </a:cxn>
              <a:cxn ang="0">
                <a:pos x="474" y="252"/>
              </a:cxn>
            </a:cxnLst>
            <a:rect l="0" t="0" r="r" b="b"/>
            <a:pathLst>
              <a:path w="520" h="520">
                <a:moveTo>
                  <a:pt x="260" y="0"/>
                </a:moveTo>
                <a:lnTo>
                  <a:pt x="260" y="0"/>
                </a:lnTo>
                <a:lnTo>
                  <a:pt x="232" y="2"/>
                </a:lnTo>
                <a:lnTo>
                  <a:pt x="206" y="6"/>
                </a:lnTo>
                <a:lnTo>
                  <a:pt x="182" y="12"/>
                </a:lnTo>
                <a:lnTo>
                  <a:pt x="158" y="20"/>
                </a:lnTo>
                <a:lnTo>
                  <a:pt x="136" y="32"/>
                </a:lnTo>
                <a:lnTo>
                  <a:pt x="114" y="44"/>
                </a:lnTo>
                <a:lnTo>
                  <a:pt x="94" y="60"/>
                </a:lnTo>
                <a:lnTo>
                  <a:pt x="76" y="76"/>
                </a:lnTo>
                <a:lnTo>
                  <a:pt x="58" y="94"/>
                </a:lnTo>
                <a:lnTo>
                  <a:pt x="44" y="114"/>
                </a:lnTo>
                <a:lnTo>
                  <a:pt x="30" y="136"/>
                </a:lnTo>
                <a:lnTo>
                  <a:pt x="20" y="158"/>
                </a:lnTo>
                <a:lnTo>
                  <a:pt x="10" y="182"/>
                </a:lnTo>
                <a:lnTo>
                  <a:pt x="4" y="208"/>
                </a:lnTo>
                <a:lnTo>
                  <a:pt x="0" y="234"/>
                </a:lnTo>
                <a:lnTo>
                  <a:pt x="0" y="260"/>
                </a:lnTo>
                <a:lnTo>
                  <a:pt x="0" y="260"/>
                </a:lnTo>
                <a:lnTo>
                  <a:pt x="0" y="286"/>
                </a:lnTo>
                <a:lnTo>
                  <a:pt x="4" y="312"/>
                </a:lnTo>
                <a:lnTo>
                  <a:pt x="10" y="338"/>
                </a:lnTo>
                <a:lnTo>
                  <a:pt x="20" y="360"/>
                </a:lnTo>
                <a:lnTo>
                  <a:pt x="30" y="384"/>
                </a:lnTo>
                <a:lnTo>
                  <a:pt x="44" y="406"/>
                </a:lnTo>
                <a:lnTo>
                  <a:pt x="58" y="426"/>
                </a:lnTo>
                <a:lnTo>
                  <a:pt x="76" y="444"/>
                </a:lnTo>
                <a:lnTo>
                  <a:pt x="94" y="460"/>
                </a:lnTo>
                <a:lnTo>
                  <a:pt x="114" y="476"/>
                </a:lnTo>
                <a:lnTo>
                  <a:pt x="136" y="488"/>
                </a:lnTo>
                <a:lnTo>
                  <a:pt x="158" y="500"/>
                </a:lnTo>
                <a:lnTo>
                  <a:pt x="182" y="508"/>
                </a:lnTo>
                <a:lnTo>
                  <a:pt x="206" y="514"/>
                </a:lnTo>
                <a:lnTo>
                  <a:pt x="232" y="518"/>
                </a:lnTo>
                <a:lnTo>
                  <a:pt x="260" y="520"/>
                </a:lnTo>
                <a:lnTo>
                  <a:pt x="260" y="520"/>
                </a:lnTo>
                <a:lnTo>
                  <a:pt x="286" y="518"/>
                </a:lnTo>
                <a:lnTo>
                  <a:pt x="312" y="514"/>
                </a:lnTo>
                <a:lnTo>
                  <a:pt x="336" y="508"/>
                </a:lnTo>
                <a:lnTo>
                  <a:pt x="360" y="500"/>
                </a:lnTo>
                <a:lnTo>
                  <a:pt x="384" y="488"/>
                </a:lnTo>
                <a:lnTo>
                  <a:pt x="404" y="476"/>
                </a:lnTo>
                <a:lnTo>
                  <a:pt x="424" y="460"/>
                </a:lnTo>
                <a:lnTo>
                  <a:pt x="444" y="444"/>
                </a:lnTo>
                <a:lnTo>
                  <a:pt x="460" y="426"/>
                </a:lnTo>
                <a:lnTo>
                  <a:pt x="474" y="406"/>
                </a:lnTo>
                <a:lnTo>
                  <a:pt x="488" y="384"/>
                </a:lnTo>
                <a:lnTo>
                  <a:pt x="498" y="360"/>
                </a:lnTo>
                <a:lnTo>
                  <a:pt x="508" y="338"/>
                </a:lnTo>
                <a:lnTo>
                  <a:pt x="514" y="312"/>
                </a:lnTo>
                <a:lnTo>
                  <a:pt x="518" y="286"/>
                </a:lnTo>
                <a:lnTo>
                  <a:pt x="520" y="260"/>
                </a:lnTo>
                <a:lnTo>
                  <a:pt x="520" y="260"/>
                </a:lnTo>
                <a:lnTo>
                  <a:pt x="518" y="234"/>
                </a:lnTo>
                <a:lnTo>
                  <a:pt x="514" y="208"/>
                </a:lnTo>
                <a:lnTo>
                  <a:pt x="508" y="182"/>
                </a:lnTo>
                <a:lnTo>
                  <a:pt x="498" y="158"/>
                </a:lnTo>
                <a:lnTo>
                  <a:pt x="488" y="136"/>
                </a:lnTo>
                <a:lnTo>
                  <a:pt x="474" y="114"/>
                </a:lnTo>
                <a:lnTo>
                  <a:pt x="460" y="94"/>
                </a:lnTo>
                <a:lnTo>
                  <a:pt x="444" y="76"/>
                </a:lnTo>
                <a:lnTo>
                  <a:pt x="424" y="60"/>
                </a:lnTo>
                <a:lnTo>
                  <a:pt x="404" y="44"/>
                </a:lnTo>
                <a:lnTo>
                  <a:pt x="384" y="32"/>
                </a:lnTo>
                <a:lnTo>
                  <a:pt x="360" y="20"/>
                </a:lnTo>
                <a:lnTo>
                  <a:pt x="336" y="12"/>
                </a:lnTo>
                <a:lnTo>
                  <a:pt x="312" y="6"/>
                </a:lnTo>
                <a:lnTo>
                  <a:pt x="286" y="2"/>
                </a:lnTo>
                <a:lnTo>
                  <a:pt x="260" y="0"/>
                </a:lnTo>
                <a:lnTo>
                  <a:pt x="260" y="0"/>
                </a:lnTo>
                <a:close/>
                <a:moveTo>
                  <a:pt x="194" y="54"/>
                </a:moveTo>
                <a:lnTo>
                  <a:pt x="194" y="54"/>
                </a:lnTo>
                <a:lnTo>
                  <a:pt x="186" y="64"/>
                </a:lnTo>
                <a:lnTo>
                  <a:pt x="186" y="64"/>
                </a:lnTo>
                <a:lnTo>
                  <a:pt x="172" y="88"/>
                </a:lnTo>
                <a:lnTo>
                  <a:pt x="158" y="114"/>
                </a:lnTo>
                <a:lnTo>
                  <a:pt x="158" y="114"/>
                </a:lnTo>
                <a:lnTo>
                  <a:pt x="136" y="106"/>
                </a:lnTo>
                <a:lnTo>
                  <a:pt x="118" y="96"/>
                </a:lnTo>
                <a:lnTo>
                  <a:pt x="118" y="96"/>
                </a:lnTo>
                <a:lnTo>
                  <a:pt x="136" y="82"/>
                </a:lnTo>
                <a:lnTo>
                  <a:pt x="154" y="70"/>
                </a:lnTo>
                <a:lnTo>
                  <a:pt x="174" y="62"/>
                </a:lnTo>
                <a:lnTo>
                  <a:pt x="194" y="54"/>
                </a:lnTo>
                <a:lnTo>
                  <a:pt x="194" y="54"/>
                </a:lnTo>
                <a:close/>
                <a:moveTo>
                  <a:pt x="100" y="114"/>
                </a:moveTo>
                <a:lnTo>
                  <a:pt x="100" y="114"/>
                </a:lnTo>
                <a:lnTo>
                  <a:pt x="122" y="128"/>
                </a:lnTo>
                <a:lnTo>
                  <a:pt x="148" y="140"/>
                </a:lnTo>
                <a:lnTo>
                  <a:pt x="148" y="140"/>
                </a:lnTo>
                <a:lnTo>
                  <a:pt x="140" y="164"/>
                </a:lnTo>
                <a:lnTo>
                  <a:pt x="132" y="192"/>
                </a:lnTo>
                <a:lnTo>
                  <a:pt x="128" y="222"/>
                </a:lnTo>
                <a:lnTo>
                  <a:pt x="124" y="252"/>
                </a:lnTo>
                <a:lnTo>
                  <a:pt x="42" y="252"/>
                </a:lnTo>
                <a:lnTo>
                  <a:pt x="42" y="252"/>
                </a:lnTo>
                <a:lnTo>
                  <a:pt x="44" y="234"/>
                </a:lnTo>
                <a:lnTo>
                  <a:pt x="48" y="216"/>
                </a:lnTo>
                <a:lnTo>
                  <a:pt x="52" y="196"/>
                </a:lnTo>
                <a:lnTo>
                  <a:pt x="58" y="180"/>
                </a:lnTo>
                <a:lnTo>
                  <a:pt x="66" y="162"/>
                </a:lnTo>
                <a:lnTo>
                  <a:pt x="76" y="144"/>
                </a:lnTo>
                <a:lnTo>
                  <a:pt x="88" y="130"/>
                </a:lnTo>
                <a:lnTo>
                  <a:pt x="100" y="114"/>
                </a:lnTo>
                <a:lnTo>
                  <a:pt x="100" y="114"/>
                </a:lnTo>
                <a:close/>
                <a:moveTo>
                  <a:pt x="42" y="276"/>
                </a:moveTo>
                <a:lnTo>
                  <a:pt x="124" y="276"/>
                </a:lnTo>
                <a:lnTo>
                  <a:pt x="124" y="276"/>
                </a:lnTo>
                <a:lnTo>
                  <a:pt x="126" y="308"/>
                </a:lnTo>
                <a:lnTo>
                  <a:pt x="132" y="336"/>
                </a:lnTo>
                <a:lnTo>
                  <a:pt x="138" y="362"/>
                </a:lnTo>
                <a:lnTo>
                  <a:pt x="146" y="386"/>
                </a:lnTo>
                <a:lnTo>
                  <a:pt x="146" y="386"/>
                </a:lnTo>
                <a:lnTo>
                  <a:pt x="120" y="398"/>
                </a:lnTo>
                <a:lnTo>
                  <a:pt x="100" y="410"/>
                </a:lnTo>
                <a:lnTo>
                  <a:pt x="100" y="410"/>
                </a:lnTo>
                <a:lnTo>
                  <a:pt x="88" y="396"/>
                </a:lnTo>
                <a:lnTo>
                  <a:pt x="76" y="382"/>
                </a:lnTo>
                <a:lnTo>
                  <a:pt x="66" y="366"/>
                </a:lnTo>
                <a:lnTo>
                  <a:pt x="58" y="350"/>
                </a:lnTo>
                <a:lnTo>
                  <a:pt x="52" y="332"/>
                </a:lnTo>
                <a:lnTo>
                  <a:pt x="48" y="314"/>
                </a:lnTo>
                <a:lnTo>
                  <a:pt x="44" y="296"/>
                </a:lnTo>
                <a:lnTo>
                  <a:pt x="42" y="276"/>
                </a:lnTo>
                <a:lnTo>
                  <a:pt x="42" y="276"/>
                </a:lnTo>
                <a:close/>
                <a:moveTo>
                  <a:pt x="118" y="426"/>
                </a:moveTo>
                <a:lnTo>
                  <a:pt x="118" y="426"/>
                </a:lnTo>
                <a:lnTo>
                  <a:pt x="136" y="416"/>
                </a:lnTo>
                <a:lnTo>
                  <a:pt x="156" y="406"/>
                </a:lnTo>
                <a:lnTo>
                  <a:pt x="156" y="406"/>
                </a:lnTo>
                <a:lnTo>
                  <a:pt x="170" y="436"/>
                </a:lnTo>
                <a:lnTo>
                  <a:pt x="186" y="460"/>
                </a:lnTo>
                <a:lnTo>
                  <a:pt x="186" y="460"/>
                </a:lnTo>
                <a:lnTo>
                  <a:pt x="192" y="466"/>
                </a:lnTo>
                <a:lnTo>
                  <a:pt x="192" y="466"/>
                </a:lnTo>
                <a:lnTo>
                  <a:pt x="172" y="460"/>
                </a:lnTo>
                <a:lnTo>
                  <a:pt x="154" y="450"/>
                </a:lnTo>
                <a:lnTo>
                  <a:pt x="136" y="438"/>
                </a:lnTo>
                <a:lnTo>
                  <a:pt x="118" y="426"/>
                </a:lnTo>
                <a:lnTo>
                  <a:pt x="118" y="426"/>
                </a:lnTo>
                <a:close/>
                <a:moveTo>
                  <a:pt x="248" y="476"/>
                </a:moveTo>
                <a:lnTo>
                  <a:pt x="248" y="476"/>
                </a:lnTo>
                <a:lnTo>
                  <a:pt x="232" y="476"/>
                </a:lnTo>
                <a:lnTo>
                  <a:pt x="232" y="476"/>
                </a:lnTo>
                <a:lnTo>
                  <a:pt x="220" y="460"/>
                </a:lnTo>
                <a:lnTo>
                  <a:pt x="206" y="444"/>
                </a:lnTo>
                <a:lnTo>
                  <a:pt x="192" y="422"/>
                </a:lnTo>
                <a:lnTo>
                  <a:pt x="180" y="398"/>
                </a:lnTo>
                <a:lnTo>
                  <a:pt x="180" y="398"/>
                </a:lnTo>
                <a:lnTo>
                  <a:pt x="210" y="392"/>
                </a:lnTo>
                <a:lnTo>
                  <a:pt x="228" y="388"/>
                </a:lnTo>
                <a:lnTo>
                  <a:pt x="248" y="388"/>
                </a:lnTo>
                <a:lnTo>
                  <a:pt x="248" y="476"/>
                </a:lnTo>
                <a:close/>
                <a:moveTo>
                  <a:pt x="248" y="364"/>
                </a:moveTo>
                <a:lnTo>
                  <a:pt x="248" y="364"/>
                </a:lnTo>
                <a:lnTo>
                  <a:pt x="224" y="364"/>
                </a:lnTo>
                <a:lnTo>
                  <a:pt x="204" y="368"/>
                </a:lnTo>
                <a:lnTo>
                  <a:pt x="170" y="378"/>
                </a:lnTo>
                <a:lnTo>
                  <a:pt x="170" y="378"/>
                </a:lnTo>
                <a:lnTo>
                  <a:pt x="162" y="356"/>
                </a:lnTo>
                <a:lnTo>
                  <a:pt x="156" y="332"/>
                </a:lnTo>
                <a:lnTo>
                  <a:pt x="150" y="306"/>
                </a:lnTo>
                <a:lnTo>
                  <a:pt x="148" y="276"/>
                </a:lnTo>
                <a:lnTo>
                  <a:pt x="248" y="276"/>
                </a:lnTo>
                <a:lnTo>
                  <a:pt x="248" y="364"/>
                </a:lnTo>
                <a:close/>
                <a:moveTo>
                  <a:pt x="248" y="252"/>
                </a:moveTo>
                <a:lnTo>
                  <a:pt x="150" y="252"/>
                </a:lnTo>
                <a:lnTo>
                  <a:pt x="150" y="252"/>
                </a:lnTo>
                <a:lnTo>
                  <a:pt x="152" y="224"/>
                </a:lnTo>
                <a:lnTo>
                  <a:pt x="156" y="196"/>
                </a:lnTo>
                <a:lnTo>
                  <a:pt x="164" y="170"/>
                </a:lnTo>
                <a:lnTo>
                  <a:pt x="172" y="148"/>
                </a:lnTo>
                <a:lnTo>
                  <a:pt x="172" y="148"/>
                </a:lnTo>
                <a:lnTo>
                  <a:pt x="188" y="152"/>
                </a:lnTo>
                <a:lnTo>
                  <a:pt x="208" y="154"/>
                </a:lnTo>
                <a:lnTo>
                  <a:pt x="248" y="158"/>
                </a:lnTo>
                <a:lnTo>
                  <a:pt x="248" y="252"/>
                </a:lnTo>
                <a:close/>
                <a:moveTo>
                  <a:pt x="248" y="134"/>
                </a:moveTo>
                <a:lnTo>
                  <a:pt x="248" y="134"/>
                </a:lnTo>
                <a:lnTo>
                  <a:pt x="212" y="130"/>
                </a:lnTo>
                <a:lnTo>
                  <a:pt x="182" y="122"/>
                </a:lnTo>
                <a:lnTo>
                  <a:pt x="182" y="122"/>
                </a:lnTo>
                <a:lnTo>
                  <a:pt x="194" y="100"/>
                </a:lnTo>
                <a:lnTo>
                  <a:pt x="206" y="80"/>
                </a:lnTo>
                <a:lnTo>
                  <a:pt x="206" y="80"/>
                </a:lnTo>
                <a:lnTo>
                  <a:pt x="220" y="60"/>
                </a:lnTo>
                <a:lnTo>
                  <a:pt x="234" y="46"/>
                </a:lnTo>
                <a:lnTo>
                  <a:pt x="234" y="46"/>
                </a:lnTo>
                <a:lnTo>
                  <a:pt x="248" y="44"/>
                </a:lnTo>
                <a:lnTo>
                  <a:pt x="248" y="134"/>
                </a:lnTo>
                <a:close/>
                <a:moveTo>
                  <a:pt x="396" y="94"/>
                </a:moveTo>
                <a:lnTo>
                  <a:pt x="396" y="94"/>
                </a:lnTo>
                <a:lnTo>
                  <a:pt x="378" y="104"/>
                </a:lnTo>
                <a:lnTo>
                  <a:pt x="358" y="114"/>
                </a:lnTo>
                <a:lnTo>
                  <a:pt x="358" y="114"/>
                </a:lnTo>
                <a:lnTo>
                  <a:pt x="342" y="88"/>
                </a:lnTo>
                <a:lnTo>
                  <a:pt x="328" y="64"/>
                </a:lnTo>
                <a:lnTo>
                  <a:pt x="328" y="64"/>
                </a:lnTo>
                <a:lnTo>
                  <a:pt x="320" y="54"/>
                </a:lnTo>
                <a:lnTo>
                  <a:pt x="320" y="54"/>
                </a:lnTo>
                <a:lnTo>
                  <a:pt x="340" y="60"/>
                </a:lnTo>
                <a:lnTo>
                  <a:pt x="360" y="70"/>
                </a:lnTo>
                <a:lnTo>
                  <a:pt x="378" y="82"/>
                </a:lnTo>
                <a:lnTo>
                  <a:pt x="396" y="94"/>
                </a:lnTo>
                <a:lnTo>
                  <a:pt x="396" y="94"/>
                </a:lnTo>
                <a:close/>
                <a:moveTo>
                  <a:pt x="268" y="44"/>
                </a:moveTo>
                <a:lnTo>
                  <a:pt x="268" y="44"/>
                </a:lnTo>
                <a:lnTo>
                  <a:pt x="282" y="46"/>
                </a:lnTo>
                <a:lnTo>
                  <a:pt x="282" y="46"/>
                </a:lnTo>
                <a:lnTo>
                  <a:pt x="294" y="60"/>
                </a:lnTo>
                <a:lnTo>
                  <a:pt x="308" y="80"/>
                </a:lnTo>
                <a:lnTo>
                  <a:pt x="308" y="80"/>
                </a:lnTo>
                <a:lnTo>
                  <a:pt x="322" y="98"/>
                </a:lnTo>
                <a:lnTo>
                  <a:pt x="334" y="122"/>
                </a:lnTo>
                <a:lnTo>
                  <a:pt x="334" y="122"/>
                </a:lnTo>
                <a:lnTo>
                  <a:pt x="304" y="130"/>
                </a:lnTo>
                <a:lnTo>
                  <a:pt x="268" y="134"/>
                </a:lnTo>
                <a:lnTo>
                  <a:pt x="268" y="44"/>
                </a:lnTo>
                <a:close/>
                <a:moveTo>
                  <a:pt x="268" y="158"/>
                </a:moveTo>
                <a:lnTo>
                  <a:pt x="268" y="158"/>
                </a:lnTo>
                <a:lnTo>
                  <a:pt x="308" y="154"/>
                </a:lnTo>
                <a:lnTo>
                  <a:pt x="326" y="150"/>
                </a:lnTo>
                <a:lnTo>
                  <a:pt x="344" y="146"/>
                </a:lnTo>
                <a:lnTo>
                  <a:pt x="344" y="146"/>
                </a:lnTo>
                <a:lnTo>
                  <a:pt x="352" y="170"/>
                </a:lnTo>
                <a:lnTo>
                  <a:pt x="358" y="196"/>
                </a:lnTo>
                <a:lnTo>
                  <a:pt x="364" y="224"/>
                </a:lnTo>
                <a:lnTo>
                  <a:pt x="366" y="252"/>
                </a:lnTo>
                <a:lnTo>
                  <a:pt x="268" y="252"/>
                </a:lnTo>
                <a:lnTo>
                  <a:pt x="268" y="158"/>
                </a:lnTo>
                <a:close/>
                <a:moveTo>
                  <a:pt x="268" y="276"/>
                </a:moveTo>
                <a:lnTo>
                  <a:pt x="366" y="276"/>
                </a:lnTo>
                <a:lnTo>
                  <a:pt x="366" y="276"/>
                </a:lnTo>
                <a:lnTo>
                  <a:pt x="364" y="304"/>
                </a:lnTo>
                <a:lnTo>
                  <a:pt x="360" y="330"/>
                </a:lnTo>
                <a:lnTo>
                  <a:pt x="354" y="354"/>
                </a:lnTo>
                <a:lnTo>
                  <a:pt x="346" y="378"/>
                </a:lnTo>
                <a:lnTo>
                  <a:pt x="346" y="378"/>
                </a:lnTo>
                <a:lnTo>
                  <a:pt x="310" y="368"/>
                </a:lnTo>
                <a:lnTo>
                  <a:pt x="290" y="366"/>
                </a:lnTo>
                <a:lnTo>
                  <a:pt x="268" y="364"/>
                </a:lnTo>
                <a:lnTo>
                  <a:pt x="268" y="276"/>
                </a:lnTo>
                <a:close/>
                <a:moveTo>
                  <a:pt x="284" y="476"/>
                </a:moveTo>
                <a:lnTo>
                  <a:pt x="284" y="476"/>
                </a:lnTo>
                <a:lnTo>
                  <a:pt x="268" y="476"/>
                </a:lnTo>
                <a:lnTo>
                  <a:pt x="268" y="388"/>
                </a:lnTo>
                <a:lnTo>
                  <a:pt x="268" y="388"/>
                </a:lnTo>
                <a:lnTo>
                  <a:pt x="288" y="390"/>
                </a:lnTo>
                <a:lnTo>
                  <a:pt x="306" y="392"/>
                </a:lnTo>
                <a:lnTo>
                  <a:pt x="336" y="400"/>
                </a:lnTo>
                <a:lnTo>
                  <a:pt x="336" y="400"/>
                </a:lnTo>
                <a:lnTo>
                  <a:pt x="324" y="422"/>
                </a:lnTo>
                <a:lnTo>
                  <a:pt x="308" y="444"/>
                </a:lnTo>
                <a:lnTo>
                  <a:pt x="308" y="444"/>
                </a:lnTo>
                <a:lnTo>
                  <a:pt x="296" y="462"/>
                </a:lnTo>
                <a:lnTo>
                  <a:pt x="284" y="476"/>
                </a:lnTo>
                <a:lnTo>
                  <a:pt x="284" y="476"/>
                </a:lnTo>
                <a:close/>
                <a:moveTo>
                  <a:pt x="322" y="466"/>
                </a:moveTo>
                <a:lnTo>
                  <a:pt x="322" y="466"/>
                </a:lnTo>
                <a:lnTo>
                  <a:pt x="328" y="460"/>
                </a:lnTo>
                <a:lnTo>
                  <a:pt x="328" y="460"/>
                </a:lnTo>
                <a:lnTo>
                  <a:pt x="344" y="436"/>
                </a:lnTo>
                <a:lnTo>
                  <a:pt x="358" y="408"/>
                </a:lnTo>
                <a:lnTo>
                  <a:pt x="358" y="408"/>
                </a:lnTo>
                <a:lnTo>
                  <a:pt x="380" y="418"/>
                </a:lnTo>
                <a:lnTo>
                  <a:pt x="396" y="426"/>
                </a:lnTo>
                <a:lnTo>
                  <a:pt x="396" y="426"/>
                </a:lnTo>
                <a:lnTo>
                  <a:pt x="380" y="440"/>
                </a:lnTo>
                <a:lnTo>
                  <a:pt x="362" y="450"/>
                </a:lnTo>
                <a:lnTo>
                  <a:pt x="342" y="460"/>
                </a:lnTo>
                <a:lnTo>
                  <a:pt x="322" y="466"/>
                </a:lnTo>
                <a:lnTo>
                  <a:pt x="322" y="466"/>
                </a:lnTo>
                <a:close/>
                <a:moveTo>
                  <a:pt x="414" y="410"/>
                </a:moveTo>
                <a:lnTo>
                  <a:pt x="414" y="410"/>
                </a:lnTo>
                <a:lnTo>
                  <a:pt x="394" y="400"/>
                </a:lnTo>
                <a:lnTo>
                  <a:pt x="368" y="388"/>
                </a:lnTo>
                <a:lnTo>
                  <a:pt x="368" y="388"/>
                </a:lnTo>
                <a:lnTo>
                  <a:pt x="376" y="364"/>
                </a:lnTo>
                <a:lnTo>
                  <a:pt x="384" y="338"/>
                </a:lnTo>
                <a:lnTo>
                  <a:pt x="388" y="308"/>
                </a:lnTo>
                <a:lnTo>
                  <a:pt x="390" y="276"/>
                </a:lnTo>
                <a:lnTo>
                  <a:pt x="474" y="276"/>
                </a:lnTo>
                <a:lnTo>
                  <a:pt x="474" y="276"/>
                </a:lnTo>
                <a:lnTo>
                  <a:pt x="472" y="296"/>
                </a:lnTo>
                <a:lnTo>
                  <a:pt x="468" y="314"/>
                </a:lnTo>
                <a:lnTo>
                  <a:pt x="462" y="332"/>
                </a:lnTo>
                <a:lnTo>
                  <a:pt x="456" y="350"/>
                </a:lnTo>
                <a:lnTo>
                  <a:pt x="448" y="366"/>
                </a:lnTo>
                <a:lnTo>
                  <a:pt x="438" y="382"/>
                </a:lnTo>
                <a:lnTo>
                  <a:pt x="428" y="396"/>
                </a:lnTo>
                <a:lnTo>
                  <a:pt x="414" y="410"/>
                </a:lnTo>
                <a:lnTo>
                  <a:pt x="414" y="410"/>
                </a:lnTo>
                <a:close/>
                <a:moveTo>
                  <a:pt x="390" y="252"/>
                </a:moveTo>
                <a:lnTo>
                  <a:pt x="390" y="252"/>
                </a:lnTo>
                <a:lnTo>
                  <a:pt x="388" y="222"/>
                </a:lnTo>
                <a:lnTo>
                  <a:pt x="382" y="192"/>
                </a:lnTo>
                <a:lnTo>
                  <a:pt x="376" y="164"/>
                </a:lnTo>
                <a:lnTo>
                  <a:pt x="366" y="138"/>
                </a:lnTo>
                <a:lnTo>
                  <a:pt x="366" y="138"/>
                </a:lnTo>
                <a:lnTo>
                  <a:pt x="394" y="126"/>
                </a:lnTo>
                <a:lnTo>
                  <a:pt x="414" y="114"/>
                </a:lnTo>
                <a:lnTo>
                  <a:pt x="414" y="114"/>
                </a:lnTo>
                <a:lnTo>
                  <a:pt x="428" y="130"/>
                </a:lnTo>
                <a:lnTo>
                  <a:pt x="438" y="146"/>
                </a:lnTo>
                <a:lnTo>
                  <a:pt x="448" y="162"/>
                </a:lnTo>
                <a:lnTo>
                  <a:pt x="456" y="180"/>
                </a:lnTo>
                <a:lnTo>
                  <a:pt x="462" y="198"/>
                </a:lnTo>
                <a:lnTo>
                  <a:pt x="468" y="216"/>
                </a:lnTo>
                <a:lnTo>
                  <a:pt x="472" y="234"/>
                </a:lnTo>
                <a:lnTo>
                  <a:pt x="474" y="252"/>
                </a:lnTo>
                <a:lnTo>
                  <a:pt x="390" y="25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565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5" name="组 114"/>
          <p:cNvGrpSpPr/>
          <p:nvPr/>
        </p:nvGrpSpPr>
        <p:grpSpPr>
          <a:xfrm>
            <a:off x="3392377" y="2579767"/>
            <a:ext cx="322193" cy="386143"/>
            <a:chOff x="2419542" y="1202085"/>
            <a:chExt cx="322192" cy="386138"/>
          </a:xfrm>
        </p:grpSpPr>
        <p:sp>
          <p:nvSpPr>
            <p:cNvPr id="65" name="Freeform 47"/>
            <p:cNvSpPr/>
            <p:nvPr/>
          </p:nvSpPr>
          <p:spPr bwMode="auto">
            <a:xfrm>
              <a:off x="2536367" y="1532885"/>
              <a:ext cx="91001" cy="1967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48"/>
            <p:cNvSpPr/>
            <p:nvPr/>
          </p:nvSpPr>
          <p:spPr bwMode="auto">
            <a:xfrm>
              <a:off x="2536367" y="1568547"/>
              <a:ext cx="91001" cy="1967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49"/>
            <p:cNvSpPr>
              <a:spLocks noEditPoints="1"/>
            </p:cNvSpPr>
            <p:nvPr/>
          </p:nvSpPr>
          <p:spPr bwMode="auto">
            <a:xfrm>
              <a:off x="2488407" y="1291856"/>
              <a:ext cx="184461" cy="22504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50"/>
            <p:cNvSpPr>
              <a:spLocks noChangeArrowheads="1"/>
            </p:cNvSpPr>
            <p:nvPr/>
          </p:nvSpPr>
          <p:spPr bwMode="auto">
            <a:xfrm>
              <a:off x="2536367" y="1472628"/>
              <a:ext cx="91001" cy="4427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51"/>
            <p:cNvSpPr>
              <a:spLocks noChangeArrowheads="1"/>
            </p:cNvSpPr>
            <p:nvPr/>
          </p:nvSpPr>
          <p:spPr bwMode="auto">
            <a:xfrm>
              <a:off x="2536367" y="1532885"/>
              <a:ext cx="91001" cy="196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52"/>
            <p:cNvSpPr/>
            <p:nvPr/>
          </p:nvSpPr>
          <p:spPr bwMode="auto">
            <a:xfrm>
              <a:off x="2570800" y="1202085"/>
              <a:ext cx="20906" cy="7009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53"/>
            <p:cNvSpPr/>
            <p:nvPr/>
          </p:nvSpPr>
          <p:spPr bwMode="auto">
            <a:xfrm>
              <a:off x="2482259" y="1221761"/>
              <a:ext cx="50419" cy="68865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54"/>
            <p:cNvSpPr/>
            <p:nvPr/>
          </p:nvSpPr>
          <p:spPr bwMode="auto">
            <a:xfrm>
              <a:off x="2419542" y="1284478"/>
              <a:ext cx="70095" cy="504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5"/>
            <p:cNvSpPr/>
            <p:nvPr/>
          </p:nvSpPr>
          <p:spPr bwMode="auto">
            <a:xfrm>
              <a:off x="2672869" y="1284478"/>
              <a:ext cx="68865" cy="5041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6"/>
            <p:cNvSpPr/>
            <p:nvPr/>
          </p:nvSpPr>
          <p:spPr bwMode="auto">
            <a:xfrm>
              <a:off x="2628598" y="1221761"/>
              <a:ext cx="50419" cy="68865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 u="sng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 125"/>
          <p:cNvGrpSpPr/>
          <p:nvPr/>
        </p:nvGrpSpPr>
        <p:grpSpPr>
          <a:xfrm>
            <a:off x="6211858" y="2703746"/>
            <a:ext cx="322430" cy="189520"/>
            <a:chOff x="5239035" y="1326078"/>
            <a:chExt cx="322430" cy="189520"/>
          </a:xfrm>
        </p:grpSpPr>
        <p:sp>
          <p:nvSpPr>
            <p:cNvPr id="58" name="Freeform 230"/>
            <p:cNvSpPr>
              <a:spLocks noEditPoints="1"/>
            </p:cNvSpPr>
            <p:nvPr/>
          </p:nvSpPr>
          <p:spPr bwMode="auto">
            <a:xfrm>
              <a:off x="5312874" y="1326078"/>
              <a:ext cx="174752" cy="189520"/>
            </a:xfrm>
            <a:custGeom>
              <a:avLst/>
              <a:gdLst/>
              <a:ahLst/>
              <a:cxnLst>
                <a:cxn ang="0">
                  <a:pos x="70" y="72"/>
                </a:cxn>
                <a:cxn ang="0">
                  <a:pos x="76" y="44"/>
                </a:cxn>
                <a:cxn ang="0">
                  <a:pos x="90" y="20"/>
                </a:cxn>
                <a:cxn ang="0">
                  <a:pos x="114" y="6"/>
                </a:cxn>
                <a:cxn ang="0">
                  <a:pos x="142" y="0"/>
                </a:cxn>
                <a:cxn ang="0">
                  <a:pos x="156" y="2"/>
                </a:cxn>
                <a:cxn ang="0">
                  <a:pos x="182" y="12"/>
                </a:cxn>
                <a:cxn ang="0">
                  <a:pos x="202" y="30"/>
                </a:cxn>
                <a:cxn ang="0">
                  <a:pos x="212" y="56"/>
                </a:cxn>
                <a:cxn ang="0">
                  <a:pos x="212" y="72"/>
                </a:cxn>
                <a:cxn ang="0">
                  <a:pos x="208" y="100"/>
                </a:cxn>
                <a:cxn ang="0">
                  <a:pos x="192" y="122"/>
                </a:cxn>
                <a:cxn ang="0">
                  <a:pos x="170" y="138"/>
                </a:cxn>
                <a:cxn ang="0">
                  <a:pos x="142" y="142"/>
                </a:cxn>
                <a:cxn ang="0">
                  <a:pos x="128" y="142"/>
                </a:cxn>
                <a:cxn ang="0">
                  <a:pos x="102" y="130"/>
                </a:cxn>
                <a:cxn ang="0">
                  <a:pos x="82" y="112"/>
                </a:cxn>
                <a:cxn ang="0">
                  <a:pos x="72" y="86"/>
                </a:cxn>
                <a:cxn ang="0">
                  <a:pos x="70" y="72"/>
                </a:cxn>
                <a:cxn ang="0">
                  <a:pos x="142" y="190"/>
                </a:cxn>
                <a:cxn ang="0">
                  <a:pos x="104" y="194"/>
                </a:cxn>
                <a:cxn ang="0">
                  <a:pos x="74" y="202"/>
                </a:cxn>
                <a:cxn ang="0">
                  <a:pos x="48" y="214"/>
                </a:cxn>
                <a:cxn ang="0">
                  <a:pos x="16" y="244"/>
                </a:cxn>
                <a:cxn ang="0">
                  <a:pos x="0" y="268"/>
                </a:cxn>
                <a:cxn ang="0">
                  <a:pos x="284" y="308"/>
                </a:cxn>
                <a:cxn ang="0">
                  <a:pos x="284" y="268"/>
                </a:cxn>
                <a:cxn ang="0">
                  <a:pos x="268" y="244"/>
                </a:cxn>
                <a:cxn ang="0">
                  <a:pos x="234" y="214"/>
                </a:cxn>
                <a:cxn ang="0">
                  <a:pos x="210" y="202"/>
                </a:cxn>
                <a:cxn ang="0">
                  <a:pos x="180" y="194"/>
                </a:cxn>
                <a:cxn ang="0">
                  <a:pos x="142" y="190"/>
                </a:cxn>
              </a:cxnLst>
              <a:rect l="0" t="0" r="r" b="b"/>
              <a:pathLst>
                <a:path w="284" h="308">
                  <a:moveTo>
                    <a:pt x="70" y="72"/>
                  </a:moveTo>
                  <a:lnTo>
                    <a:pt x="70" y="72"/>
                  </a:lnTo>
                  <a:lnTo>
                    <a:pt x="72" y="56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90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2"/>
                  </a:lnTo>
                  <a:lnTo>
                    <a:pt x="170" y="6"/>
                  </a:lnTo>
                  <a:lnTo>
                    <a:pt x="182" y="12"/>
                  </a:lnTo>
                  <a:lnTo>
                    <a:pt x="192" y="20"/>
                  </a:lnTo>
                  <a:lnTo>
                    <a:pt x="202" y="30"/>
                  </a:lnTo>
                  <a:lnTo>
                    <a:pt x="208" y="44"/>
                  </a:lnTo>
                  <a:lnTo>
                    <a:pt x="212" y="56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86"/>
                  </a:lnTo>
                  <a:lnTo>
                    <a:pt x="208" y="100"/>
                  </a:lnTo>
                  <a:lnTo>
                    <a:pt x="202" y="112"/>
                  </a:lnTo>
                  <a:lnTo>
                    <a:pt x="192" y="122"/>
                  </a:lnTo>
                  <a:lnTo>
                    <a:pt x="182" y="130"/>
                  </a:lnTo>
                  <a:lnTo>
                    <a:pt x="170" y="138"/>
                  </a:lnTo>
                  <a:lnTo>
                    <a:pt x="15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28" y="142"/>
                  </a:lnTo>
                  <a:lnTo>
                    <a:pt x="114" y="138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82" y="112"/>
                  </a:lnTo>
                  <a:lnTo>
                    <a:pt x="76" y="100"/>
                  </a:lnTo>
                  <a:lnTo>
                    <a:pt x="72" y="86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142" y="190"/>
                  </a:moveTo>
                  <a:lnTo>
                    <a:pt x="142" y="190"/>
                  </a:lnTo>
                  <a:lnTo>
                    <a:pt x="122" y="190"/>
                  </a:lnTo>
                  <a:lnTo>
                    <a:pt x="104" y="194"/>
                  </a:lnTo>
                  <a:lnTo>
                    <a:pt x="88" y="198"/>
                  </a:lnTo>
                  <a:lnTo>
                    <a:pt x="74" y="202"/>
                  </a:lnTo>
                  <a:lnTo>
                    <a:pt x="60" y="208"/>
                  </a:lnTo>
                  <a:lnTo>
                    <a:pt x="48" y="214"/>
                  </a:lnTo>
                  <a:lnTo>
                    <a:pt x="30" y="230"/>
                  </a:lnTo>
                  <a:lnTo>
                    <a:pt x="16" y="244"/>
                  </a:lnTo>
                  <a:lnTo>
                    <a:pt x="6" y="256"/>
                  </a:lnTo>
                  <a:lnTo>
                    <a:pt x="0" y="268"/>
                  </a:lnTo>
                  <a:lnTo>
                    <a:pt x="0" y="30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78" y="256"/>
                  </a:lnTo>
                  <a:lnTo>
                    <a:pt x="268" y="244"/>
                  </a:lnTo>
                  <a:lnTo>
                    <a:pt x="254" y="230"/>
                  </a:lnTo>
                  <a:lnTo>
                    <a:pt x="234" y="214"/>
                  </a:lnTo>
                  <a:lnTo>
                    <a:pt x="224" y="208"/>
                  </a:lnTo>
                  <a:lnTo>
                    <a:pt x="210" y="202"/>
                  </a:lnTo>
                  <a:lnTo>
                    <a:pt x="196" y="198"/>
                  </a:lnTo>
                  <a:lnTo>
                    <a:pt x="180" y="194"/>
                  </a:lnTo>
                  <a:lnTo>
                    <a:pt x="162" y="190"/>
                  </a:lnTo>
                  <a:lnTo>
                    <a:pt x="142" y="190"/>
                  </a:lnTo>
                  <a:lnTo>
                    <a:pt x="142" y="19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31"/>
            <p:cNvSpPr/>
            <p:nvPr/>
          </p:nvSpPr>
          <p:spPr bwMode="auto">
            <a:xfrm>
              <a:off x="5458090" y="1326078"/>
              <a:ext cx="73839" cy="7260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32"/>
            <p:cNvSpPr/>
            <p:nvPr/>
          </p:nvSpPr>
          <p:spPr bwMode="auto">
            <a:xfrm>
              <a:off x="5454399" y="1428222"/>
              <a:ext cx="107066" cy="6030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33"/>
            <p:cNvSpPr/>
            <p:nvPr/>
          </p:nvSpPr>
          <p:spPr bwMode="auto">
            <a:xfrm>
              <a:off x="5458090" y="1326078"/>
              <a:ext cx="73839" cy="7260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34"/>
            <p:cNvSpPr/>
            <p:nvPr/>
          </p:nvSpPr>
          <p:spPr bwMode="auto">
            <a:xfrm>
              <a:off x="5454399" y="1428222"/>
              <a:ext cx="107066" cy="6030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35"/>
            <p:cNvSpPr/>
            <p:nvPr/>
          </p:nvSpPr>
          <p:spPr bwMode="auto">
            <a:xfrm>
              <a:off x="5268571" y="1326078"/>
              <a:ext cx="72608" cy="7260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2" y="4"/>
                </a:cxn>
                <a:cxn ang="0">
                  <a:pos x="92" y="10"/>
                </a:cxn>
                <a:cxn ang="0">
                  <a:pos x="102" y="18"/>
                </a:cxn>
                <a:cxn ang="0">
                  <a:pos x="108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18" y="60"/>
                </a:cxn>
                <a:cxn ang="0">
                  <a:pos x="118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08" y="92"/>
                </a:cxn>
                <a:cxn ang="0">
                  <a:pos x="102" y="102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18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2"/>
                  </a:lnTo>
                  <a:lnTo>
                    <a:pt x="102" y="102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36"/>
            <p:cNvSpPr/>
            <p:nvPr/>
          </p:nvSpPr>
          <p:spPr bwMode="auto">
            <a:xfrm>
              <a:off x="5239035" y="1428222"/>
              <a:ext cx="107066" cy="6030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128" y="2"/>
                </a:cxn>
                <a:cxn ang="0">
                  <a:pos x="144" y="6"/>
                </a:cxn>
                <a:cxn ang="0">
                  <a:pos x="160" y="12"/>
                </a:cxn>
                <a:cxn ang="0">
                  <a:pos x="174" y="20"/>
                </a:cxn>
                <a:cxn ang="0">
                  <a:pos x="174" y="20"/>
                </a:cxn>
                <a:cxn ang="0">
                  <a:pos x="154" y="30"/>
                </a:cxn>
                <a:cxn ang="0">
                  <a:pos x="138" y="42"/>
                </a:cxn>
                <a:cxn ang="0">
                  <a:pos x="126" y="54"/>
                </a:cxn>
                <a:cxn ang="0">
                  <a:pos x="116" y="66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8" y="96"/>
                </a:cxn>
                <a:cxn ang="0">
                  <a:pos x="98" y="98"/>
                </a:cxn>
                <a:cxn ang="0">
                  <a:pos x="0" y="98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6" y="56"/>
                </a:cxn>
                <a:cxn ang="0">
                  <a:pos x="12" y="44"/>
                </a:cxn>
                <a:cxn ang="0">
                  <a:pos x="24" y="32"/>
                </a:cxn>
                <a:cxn ang="0">
                  <a:pos x="38" y="20"/>
                </a:cxn>
                <a:cxn ang="0">
                  <a:pos x="56" y="10"/>
                </a:cxn>
                <a:cxn ang="0">
                  <a:pos x="68" y="6"/>
                </a:cxn>
                <a:cxn ang="0">
                  <a:pos x="80" y="4"/>
                </a:cxn>
                <a:cxn ang="0">
                  <a:pos x="92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74" h="98">
                  <a:moveTo>
                    <a:pt x="108" y="0"/>
                  </a:moveTo>
                  <a:lnTo>
                    <a:pt x="108" y="0"/>
                  </a:lnTo>
                  <a:lnTo>
                    <a:pt x="128" y="2"/>
                  </a:lnTo>
                  <a:lnTo>
                    <a:pt x="144" y="6"/>
                  </a:lnTo>
                  <a:lnTo>
                    <a:pt x="160" y="12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154" y="30"/>
                  </a:lnTo>
                  <a:lnTo>
                    <a:pt x="138" y="42"/>
                  </a:lnTo>
                  <a:lnTo>
                    <a:pt x="126" y="54"/>
                  </a:lnTo>
                  <a:lnTo>
                    <a:pt x="116" y="66"/>
                  </a:lnTo>
                  <a:lnTo>
                    <a:pt x="108" y="76"/>
                  </a:lnTo>
                  <a:lnTo>
                    <a:pt x="102" y="8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56"/>
                  </a:lnTo>
                  <a:lnTo>
                    <a:pt x="12" y="44"/>
                  </a:lnTo>
                  <a:lnTo>
                    <a:pt x="24" y="32"/>
                  </a:lnTo>
                  <a:lnTo>
                    <a:pt x="38" y="20"/>
                  </a:lnTo>
                  <a:lnTo>
                    <a:pt x="56" y="10"/>
                  </a:lnTo>
                  <a:lnTo>
                    <a:pt x="68" y="6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55117" y="1579650"/>
            <a:ext cx="1168830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81256" y="1566552"/>
            <a:ext cx="1155104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51775" y="1569983"/>
            <a:ext cx="1077457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44648" y="1575912"/>
            <a:ext cx="1094051" cy="276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6565"/>
            <a:r>
              <a:rPr kumimoji="1" lang="zh-CN" altLang="en-US" sz="1200" b="1" dirty="0" smtClean="0">
                <a:solidFill>
                  <a:srgbClr val="FFFFFF"/>
                </a:solidFill>
                <a:cs typeface="+mn-ea"/>
                <a:sym typeface="+mn-lt"/>
              </a:rPr>
              <a:t>添加内容</a:t>
            </a:r>
            <a:endParaRPr kumimoji="1" lang="zh-CN" altLang="en-US" sz="1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5117" y="3847074"/>
            <a:ext cx="1168830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81256" y="3847074"/>
            <a:ext cx="1155104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51776" y="3843336"/>
            <a:ext cx="1077456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4648" y="3843336"/>
            <a:ext cx="1048040" cy="276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73987" y="1993603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26" name="等腰三角形 25"/>
          <p:cNvSpPr/>
          <p:nvPr/>
        </p:nvSpPr>
        <p:spPr>
          <a:xfrm rot="5400000">
            <a:off x="901216" y="2048412"/>
            <a:ext cx="132298" cy="10582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84691" y="2263108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1011920" y="2317918"/>
            <a:ext cx="132298" cy="10582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72083" y="1993603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2299312" y="2048412"/>
            <a:ext cx="132298" cy="10582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82787" y="2263108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2410016" y="2317918"/>
            <a:ext cx="132298" cy="10582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70179" y="1993603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3697408" y="2048412"/>
            <a:ext cx="132298" cy="10582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80883" y="2263108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3808112" y="2317918"/>
            <a:ext cx="132298" cy="10582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68274" y="1993603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38" name="等腰三角形 37"/>
          <p:cNvSpPr/>
          <p:nvPr/>
        </p:nvSpPr>
        <p:spPr>
          <a:xfrm rot="5400000">
            <a:off x="5095503" y="2048412"/>
            <a:ext cx="132298" cy="10582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78978" y="2263108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40" name="等腰三角形 39"/>
          <p:cNvSpPr/>
          <p:nvPr/>
        </p:nvSpPr>
        <p:spPr>
          <a:xfrm rot="5400000">
            <a:off x="5206207" y="2317918"/>
            <a:ext cx="132298" cy="10582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61352" y="3195362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988581" y="3250172"/>
            <a:ext cx="132298" cy="10582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04476" y="3464869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>
            <a:off x="931705" y="3519678"/>
            <a:ext cx="132298" cy="10582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459448" y="3195362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>
            <a:off x="2386677" y="3250172"/>
            <a:ext cx="132298" cy="10582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402572" y="3464869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48" name="等腰三角形 47"/>
          <p:cNvSpPr/>
          <p:nvPr/>
        </p:nvSpPr>
        <p:spPr>
          <a:xfrm rot="5400000">
            <a:off x="2329801" y="3519678"/>
            <a:ext cx="132298" cy="10582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57544" y="3195362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50" name="等腰三角形 49"/>
          <p:cNvSpPr/>
          <p:nvPr/>
        </p:nvSpPr>
        <p:spPr>
          <a:xfrm rot="5400000">
            <a:off x="3784773" y="3250172"/>
            <a:ext cx="132298" cy="10582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800668" y="3464869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52" name="等腰三角形 51"/>
          <p:cNvSpPr/>
          <p:nvPr/>
        </p:nvSpPr>
        <p:spPr>
          <a:xfrm rot="5400000">
            <a:off x="3727897" y="3519678"/>
            <a:ext cx="132298" cy="10582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55639" y="3195362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54" name="等腰三角形 53"/>
          <p:cNvSpPr/>
          <p:nvPr/>
        </p:nvSpPr>
        <p:spPr>
          <a:xfrm rot="5400000">
            <a:off x="5182868" y="3250172"/>
            <a:ext cx="132298" cy="10582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198763" y="3464869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kumimoji="1" lang="zh-CN" altLang="en-US" sz="800" dirty="0">
              <a:solidFill>
                <a:srgbClr val="565F69"/>
              </a:solidFill>
              <a:cs typeface="+mn-ea"/>
              <a:sym typeface="+mn-lt"/>
            </a:endParaRPr>
          </a:p>
        </p:txBody>
      </p:sp>
      <p:sp>
        <p:nvSpPr>
          <p:cNvPr id="56" name="等腰三角形 55"/>
          <p:cNvSpPr/>
          <p:nvPr/>
        </p:nvSpPr>
        <p:spPr>
          <a:xfrm rot="5400000">
            <a:off x="5125992" y="3519678"/>
            <a:ext cx="132298" cy="10582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18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41934" y="26228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89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 smtClean="0">
                <a:cs typeface="+mn-ea"/>
                <a:sym typeface="+mn-lt"/>
              </a:rPr>
              <a:t>添加内容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83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803" y="1038679"/>
            <a:ext cx="8245445" cy="3548742"/>
            <a:chOff x="620058" y="1480458"/>
            <a:chExt cx="10993926" cy="4731656"/>
          </a:xfrm>
        </p:grpSpPr>
        <p:sp>
          <p:nvSpPr>
            <p:cNvPr id="44" name="Isosceles Triangle 12"/>
            <p:cNvSpPr/>
            <p:nvPr/>
          </p:nvSpPr>
          <p:spPr>
            <a:xfrm rot="5400000">
              <a:off x="10120270" y="3434837"/>
              <a:ext cx="1758009" cy="82289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620058" y="1480458"/>
              <a:ext cx="10993926" cy="4731656"/>
            </a:xfrm>
            <a:custGeom>
              <a:avLst/>
              <a:gdLst>
                <a:gd name="T0" fmla="*/ 7710 w 8561"/>
                <a:gd name="T1" fmla="*/ 987 h 3943"/>
                <a:gd name="T2" fmla="*/ 6859 w 8561"/>
                <a:gd name="T3" fmla="*/ 0 h 3943"/>
                <a:gd name="T4" fmla="*/ 6859 w 8561"/>
                <a:gd name="T5" fmla="*/ 71 h 3943"/>
                <a:gd name="T6" fmla="*/ 7303 w 8561"/>
                <a:gd name="T7" fmla="*/ 724 h 3943"/>
                <a:gd name="T8" fmla="*/ 8112 w 8561"/>
                <a:gd name="T9" fmla="*/ 1908 h 3943"/>
                <a:gd name="T10" fmla="*/ 1033 w 8561"/>
                <a:gd name="T11" fmla="*/ 1908 h 3943"/>
                <a:gd name="T12" fmla="*/ 572 w 8561"/>
                <a:gd name="T13" fmla="*/ 1640 h 3943"/>
                <a:gd name="T14" fmla="*/ 0 w 8561"/>
                <a:gd name="T15" fmla="*/ 1311 h 3943"/>
                <a:gd name="T16" fmla="*/ 0 w 8561"/>
                <a:gd name="T17" fmla="*/ 1972 h 3943"/>
                <a:gd name="T18" fmla="*/ 0 w 8561"/>
                <a:gd name="T19" fmla="*/ 2632 h 3943"/>
                <a:gd name="T20" fmla="*/ 572 w 8561"/>
                <a:gd name="T21" fmla="*/ 2303 h 3943"/>
                <a:gd name="T22" fmla="*/ 1033 w 8561"/>
                <a:gd name="T23" fmla="*/ 2036 h 3943"/>
                <a:gd name="T24" fmla="*/ 8112 w 8561"/>
                <a:gd name="T25" fmla="*/ 2036 h 3943"/>
                <a:gd name="T26" fmla="*/ 7303 w 8561"/>
                <a:gd name="T27" fmla="*/ 3219 h 3943"/>
                <a:gd name="T28" fmla="*/ 6859 w 8561"/>
                <a:gd name="T29" fmla="*/ 3872 h 3943"/>
                <a:gd name="T30" fmla="*/ 6859 w 8561"/>
                <a:gd name="T31" fmla="*/ 3943 h 3943"/>
                <a:gd name="T32" fmla="*/ 7710 w 8561"/>
                <a:gd name="T33" fmla="*/ 2956 h 3943"/>
                <a:gd name="T34" fmla="*/ 8561 w 8561"/>
                <a:gd name="T35" fmla="*/ 1972 h 3943"/>
                <a:gd name="T36" fmla="*/ 7710 w 8561"/>
                <a:gd name="T37" fmla="*/ 987 h 3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61" h="3943">
                  <a:moveTo>
                    <a:pt x="7710" y="987"/>
                  </a:moveTo>
                  <a:lnTo>
                    <a:pt x="6859" y="0"/>
                  </a:lnTo>
                  <a:lnTo>
                    <a:pt x="6859" y="71"/>
                  </a:lnTo>
                  <a:lnTo>
                    <a:pt x="7303" y="724"/>
                  </a:lnTo>
                  <a:lnTo>
                    <a:pt x="8112" y="1908"/>
                  </a:lnTo>
                  <a:lnTo>
                    <a:pt x="1033" y="1908"/>
                  </a:lnTo>
                  <a:lnTo>
                    <a:pt x="572" y="1640"/>
                  </a:lnTo>
                  <a:lnTo>
                    <a:pt x="0" y="1311"/>
                  </a:lnTo>
                  <a:lnTo>
                    <a:pt x="0" y="1972"/>
                  </a:lnTo>
                  <a:lnTo>
                    <a:pt x="0" y="2632"/>
                  </a:lnTo>
                  <a:lnTo>
                    <a:pt x="572" y="2303"/>
                  </a:lnTo>
                  <a:lnTo>
                    <a:pt x="1033" y="2036"/>
                  </a:lnTo>
                  <a:lnTo>
                    <a:pt x="8112" y="2036"/>
                  </a:lnTo>
                  <a:lnTo>
                    <a:pt x="7303" y="3219"/>
                  </a:lnTo>
                  <a:lnTo>
                    <a:pt x="6859" y="3872"/>
                  </a:lnTo>
                  <a:lnTo>
                    <a:pt x="6859" y="3943"/>
                  </a:lnTo>
                  <a:lnTo>
                    <a:pt x="7710" y="2956"/>
                  </a:lnTo>
                  <a:lnTo>
                    <a:pt x="8561" y="1972"/>
                  </a:lnTo>
                  <a:lnTo>
                    <a:pt x="7710" y="9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6260126" y="1591854"/>
            <a:ext cx="1060667" cy="2442392"/>
            <a:chOff x="8357821" y="2218024"/>
            <a:chExt cx="1414223" cy="3256523"/>
          </a:xfrm>
        </p:grpSpPr>
        <p:sp>
          <p:nvSpPr>
            <p:cNvPr id="42" name="Isosceles Triangle 13"/>
            <p:cNvSpPr/>
            <p:nvPr/>
          </p:nvSpPr>
          <p:spPr>
            <a:xfrm rot="5400000">
              <a:off x="8722970" y="3545359"/>
              <a:ext cx="1285778" cy="6018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8357821" y="2218024"/>
              <a:ext cx="1414223" cy="3256523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4243197" y="1591853"/>
            <a:ext cx="1060667" cy="2442392"/>
            <a:chOff x="5668583" y="2218022"/>
            <a:chExt cx="1414223" cy="3256523"/>
          </a:xfrm>
        </p:grpSpPr>
        <p:sp>
          <p:nvSpPr>
            <p:cNvPr id="40" name="Isosceles Triangle 14"/>
            <p:cNvSpPr/>
            <p:nvPr/>
          </p:nvSpPr>
          <p:spPr>
            <a:xfrm rot="5400000">
              <a:off x="6033732" y="3545359"/>
              <a:ext cx="1285778" cy="6018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5668583" y="2218022"/>
              <a:ext cx="1414223" cy="3256523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2304143" y="1591853"/>
            <a:ext cx="1060667" cy="2442392"/>
            <a:chOff x="3083178" y="2218023"/>
            <a:chExt cx="1414223" cy="3256523"/>
          </a:xfrm>
        </p:grpSpPr>
        <p:sp>
          <p:nvSpPr>
            <p:cNvPr id="38" name="Isosceles Triangle 15"/>
            <p:cNvSpPr/>
            <p:nvPr/>
          </p:nvSpPr>
          <p:spPr>
            <a:xfrm rot="5400000">
              <a:off x="3448326" y="3545360"/>
              <a:ext cx="1285778" cy="6018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3083178" y="2218023"/>
              <a:ext cx="1414223" cy="3256523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rallelogram 27"/>
          <p:cNvSpPr/>
          <p:nvPr/>
        </p:nvSpPr>
        <p:spPr>
          <a:xfrm flipH="1">
            <a:off x="1288041" y="1588718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Parallelogram 29"/>
          <p:cNvSpPr/>
          <p:nvPr/>
        </p:nvSpPr>
        <p:spPr>
          <a:xfrm flipH="1">
            <a:off x="3218541" y="1588718"/>
            <a:ext cx="1220319" cy="442719"/>
          </a:xfrm>
          <a:prstGeom prst="parallelogram">
            <a:avLst>
              <a:gd name="adj" fmla="val 66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Parallelogram 30"/>
          <p:cNvSpPr/>
          <p:nvPr/>
        </p:nvSpPr>
        <p:spPr>
          <a:xfrm flipH="1">
            <a:off x="5240040" y="1588718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Parallelogram 31"/>
          <p:cNvSpPr/>
          <p:nvPr/>
        </p:nvSpPr>
        <p:spPr>
          <a:xfrm flipH="1" flipV="1">
            <a:off x="1288041" y="3562817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Parallelogram 32"/>
          <p:cNvSpPr/>
          <p:nvPr/>
        </p:nvSpPr>
        <p:spPr>
          <a:xfrm flipH="1" flipV="1">
            <a:off x="3218541" y="3562817"/>
            <a:ext cx="1220319" cy="442719"/>
          </a:xfrm>
          <a:prstGeom prst="parallelogram">
            <a:avLst>
              <a:gd name="adj" fmla="val 66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Parallelogram 33"/>
          <p:cNvSpPr/>
          <p:nvPr/>
        </p:nvSpPr>
        <p:spPr>
          <a:xfrm flipH="1" flipV="1">
            <a:off x="5240040" y="3562817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Group 45"/>
          <p:cNvGrpSpPr/>
          <p:nvPr/>
        </p:nvGrpSpPr>
        <p:grpSpPr>
          <a:xfrm>
            <a:off x="3678692" y="3634167"/>
            <a:ext cx="300018" cy="300018"/>
            <a:chOff x="2437300" y="3542332"/>
            <a:chExt cx="400024" cy="400024"/>
          </a:xfrm>
          <a:solidFill>
            <a:schemeClr val="bg2"/>
          </a:solidFill>
        </p:grpSpPr>
        <p:sp>
          <p:nvSpPr>
            <p:cNvPr id="36" name="Freeform 82"/>
            <p:cNvSpPr>
              <a:spLocks noEditPoints="1"/>
            </p:cNvSpPr>
            <p:nvPr/>
          </p:nvSpPr>
          <p:spPr bwMode="auto">
            <a:xfrm>
              <a:off x="2437300" y="3542332"/>
              <a:ext cx="400024" cy="400024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83"/>
            <p:cNvSpPr>
              <a:spLocks noEditPoints="1"/>
            </p:cNvSpPr>
            <p:nvPr/>
          </p:nvSpPr>
          <p:spPr bwMode="auto">
            <a:xfrm>
              <a:off x="2474265" y="3867103"/>
              <a:ext cx="38287" cy="38287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48191" y="3652980"/>
            <a:ext cx="300018" cy="262392"/>
            <a:chOff x="2437300" y="2768688"/>
            <a:chExt cx="400024" cy="349856"/>
          </a:xfrm>
          <a:solidFill>
            <a:schemeClr val="bg2"/>
          </a:solidFill>
        </p:grpSpPr>
        <p:sp>
          <p:nvSpPr>
            <p:cNvPr id="34" name="Freeform 104"/>
            <p:cNvSpPr/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113"/>
          <p:cNvSpPr>
            <a:spLocks noEditPoints="1"/>
          </p:cNvSpPr>
          <p:nvPr/>
        </p:nvSpPr>
        <p:spPr bwMode="auto">
          <a:xfrm>
            <a:off x="3674236" y="1660068"/>
            <a:ext cx="308930" cy="30001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id-ID" sz="1350">
              <a:solidFill>
                <a:srgbClr val="3F3F3F"/>
              </a:solidFill>
              <a:cs typeface="+mn-ea"/>
              <a:sym typeface="+mn-lt"/>
            </a:endParaRPr>
          </a:p>
        </p:txBody>
      </p:sp>
      <p:grpSp>
        <p:nvGrpSpPr>
          <p:cNvPr id="22" name="Group 56"/>
          <p:cNvGrpSpPr/>
          <p:nvPr/>
        </p:nvGrpSpPr>
        <p:grpSpPr>
          <a:xfrm>
            <a:off x="5747223" y="1660068"/>
            <a:ext cx="205953" cy="300018"/>
            <a:chOff x="3299397" y="1943557"/>
            <a:chExt cx="274604" cy="400024"/>
          </a:xfrm>
          <a:solidFill>
            <a:schemeClr val="bg2"/>
          </a:solidFill>
        </p:grpSpPr>
        <p:sp>
          <p:nvSpPr>
            <p:cNvPr id="32" name="Freeform 114"/>
            <p:cNvSpPr>
              <a:spLocks noEditPoints="1"/>
            </p:cNvSpPr>
            <p:nvPr/>
          </p:nvSpPr>
          <p:spPr bwMode="auto">
            <a:xfrm>
              <a:off x="3299397" y="1943557"/>
              <a:ext cx="274604" cy="400024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15"/>
            <p:cNvSpPr/>
            <p:nvPr/>
          </p:nvSpPr>
          <p:spPr bwMode="auto">
            <a:xfrm>
              <a:off x="3361447" y="2006927"/>
              <a:ext cx="81853" cy="8053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64"/>
          <p:cNvGrpSpPr/>
          <p:nvPr/>
        </p:nvGrpSpPr>
        <p:grpSpPr>
          <a:xfrm>
            <a:off x="5737816" y="3634167"/>
            <a:ext cx="224766" cy="300018"/>
            <a:chOff x="2487468" y="1943557"/>
            <a:chExt cx="299688" cy="400024"/>
          </a:xfrm>
          <a:solidFill>
            <a:schemeClr val="bg2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2487468" y="1943557"/>
              <a:ext cx="299688" cy="400024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7"/>
            <p:cNvSpPr/>
            <p:nvPr/>
          </p:nvSpPr>
          <p:spPr bwMode="auto">
            <a:xfrm>
              <a:off x="2611567" y="2181195"/>
              <a:ext cx="50168" cy="75252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id-ID" sz="135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Freeform 118"/>
          <p:cNvSpPr>
            <a:spLocks noEditPoints="1"/>
          </p:cNvSpPr>
          <p:nvPr/>
        </p:nvSpPr>
        <p:spPr bwMode="auto">
          <a:xfrm>
            <a:off x="1748191" y="1697694"/>
            <a:ext cx="300018" cy="224766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id-ID" sz="135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88041" y="1204629"/>
            <a:ext cx="70403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en-US" altLang="zh-CN" sz="1015" b="1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18542" y="1210422"/>
            <a:ext cx="70403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en-US" altLang="zh-CN" sz="1015" b="1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224921" y="1210422"/>
            <a:ext cx="70403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en-US" altLang="zh-CN" sz="1015" b="1" dirty="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88041" y="4071854"/>
            <a:ext cx="70403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en-US" altLang="zh-CN" sz="1015" b="1" dirty="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18542" y="4077647"/>
            <a:ext cx="70403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en-US" altLang="zh-CN" sz="1015" b="1" dirty="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224921" y="4077647"/>
            <a:ext cx="70403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en-US" altLang="zh-CN" sz="1015" b="1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88595" y="2094037"/>
            <a:ext cx="133783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dirty="0" smtClean="0">
                <a:cs typeface="+mn-ea"/>
                <a:sym typeface="+mn-lt"/>
              </a:rPr>
              <a:t>添加内容添加内容添加内容添加内容</a:t>
            </a:r>
            <a:endParaRPr lang="zh-CN" altLang="en-US" sz="825" dirty="0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348688" y="2094037"/>
            <a:ext cx="133783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dirty="0" smtClean="0">
                <a:cs typeface="+mn-ea"/>
                <a:sym typeface="+mn-lt"/>
              </a:rPr>
              <a:t>添加内容添加内容添加内容添加内容</a:t>
            </a:r>
            <a:endParaRPr lang="zh-CN" altLang="en-US" sz="825" dirty="0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352888" y="2094037"/>
            <a:ext cx="133783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dirty="0" smtClean="0">
                <a:cs typeface="+mn-ea"/>
                <a:sym typeface="+mn-lt"/>
              </a:rPr>
              <a:t>添加内容添加内容添加内容添加内容</a:t>
            </a:r>
            <a:endParaRPr lang="zh-CN" altLang="en-US" sz="825" dirty="0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6163" y="2911508"/>
            <a:ext cx="133783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dirty="0" smtClean="0">
                <a:cs typeface="+mn-ea"/>
                <a:sym typeface="+mn-lt"/>
              </a:rPr>
              <a:t>添加内容添加内容添加内容添加内容</a:t>
            </a:r>
            <a:endParaRPr lang="zh-CN" altLang="en-US" sz="825" dirty="0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356256" y="2911508"/>
            <a:ext cx="133783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dirty="0" smtClean="0">
                <a:cs typeface="+mn-ea"/>
                <a:sym typeface="+mn-lt"/>
              </a:rPr>
              <a:t>添加内容添加内容添加内容添加内容</a:t>
            </a:r>
            <a:endParaRPr lang="zh-CN" altLang="en-US" sz="825" dirty="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360456" y="2911508"/>
            <a:ext cx="133783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dirty="0" smtClean="0">
                <a:cs typeface="+mn-ea"/>
                <a:sym typeface="+mn-lt"/>
              </a:rPr>
              <a:t>添加内容添加内容添加内容添加内容</a:t>
            </a:r>
            <a:endParaRPr lang="zh-CN" altLang="en-US" sz="825" dirty="0">
              <a:cs typeface="+mn-ea"/>
              <a:sym typeface="+mn-lt"/>
            </a:endParaRPr>
          </a:p>
        </p:txBody>
      </p:sp>
      <p:sp>
        <p:nvSpPr>
          <p:cNvPr id="46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0962" y="2707974"/>
            <a:ext cx="6446026" cy="1161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7308172" y="2437007"/>
            <a:ext cx="1577631" cy="6580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1131072" y="2437007"/>
            <a:ext cx="870964" cy="6580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9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51847" y="2620206"/>
            <a:ext cx="291665" cy="29166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9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76844" y="2620206"/>
            <a:ext cx="291665" cy="291665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9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01839" y="2620206"/>
            <a:ext cx="291665" cy="291665"/>
          </a:xfrm>
          <a:prstGeom prst="ellipse">
            <a:avLst/>
          </a:prstGeom>
          <a:solidFill>
            <a:schemeClr val="accent3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 sz="9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26835" y="2620206"/>
            <a:ext cx="291665" cy="291665"/>
          </a:xfrm>
          <a:prstGeom prst="ellipse">
            <a:avLst/>
          </a:prstGeom>
          <a:solidFill>
            <a:schemeClr val="accent6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" name="直线连接符 8"/>
          <p:cNvCxnSpPr>
            <a:stCxn id="5" idx="1"/>
            <a:endCxn id="10" idx="5"/>
          </p:cNvCxnSpPr>
          <p:nvPr/>
        </p:nvCxnSpPr>
        <p:spPr>
          <a:xfrm flipH="1" flipV="1">
            <a:off x="1419388" y="1439808"/>
            <a:ext cx="1075172" cy="120455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170436" y="1190855"/>
            <a:ext cx="291665" cy="29166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 3"/>
          <p:cNvGrpSpPr/>
          <p:nvPr/>
        </p:nvGrpSpPr>
        <p:grpSpPr>
          <a:xfrm>
            <a:off x="804861" y="1584905"/>
            <a:ext cx="901646" cy="230832"/>
            <a:chOff x="1619502" y="2231279"/>
            <a:chExt cx="1095517" cy="280465"/>
          </a:xfrm>
        </p:grpSpPr>
        <p:sp>
          <p:nvSpPr>
            <p:cNvPr id="95" name="矩形 94"/>
            <p:cNvSpPr/>
            <p:nvPr/>
          </p:nvSpPr>
          <p:spPr>
            <a:xfrm>
              <a:off x="1619502" y="2231279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2580038" y="229330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 4"/>
          <p:cNvGrpSpPr/>
          <p:nvPr/>
        </p:nvGrpSpPr>
        <p:grpSpPr>
          <a:xfrm>
            <a:off x="1010873" y="1827260"/>
            <a:ext cx="898964" cy="230832"/>
            <a:chOff x="1869808" y="2525743"/>
            <a:chExt cx="1092257" cy="280465"/>
          </a:xfrm>
        </p:grpSpPr>
        <p:sp>
          <p:nvSpPr>
            <p:cNvPr id="93" name="矩形 92"/>
            <p:cNvSpPr/>
            <p:nvPr/>
          </p:nvSpPr>
          <p:spPr>
            <a:xfrm>
              <a:off x="1869808" y="2525743"/>
              <a:ext cx="785303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2827084" y="2570980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 5"/>
          <p:cNvGrpSpPr/>
          <p:nvPr/>
        </p:nvGrpSpPr>
        <p:grpSpPr>
          <a:xfrm>
            <a:off x="1214199" y="2062992"/>
            <a:ext cx="898964" cy="230832"/>
            <a:chOff x="2116853" y="2812161"/>
            <a:chExt cx="1092257" cy="280465"/>
          </a:xfrm>
        </p:grpSpPr>
        <p:sp>
          <p:nvSpPr>
            <p:cNvPr id="91" name="矩形 90"/>
            <p:cNvSpPr/>
            <p:nvPr/>
          </p:nvSpPr>
          <p:spPr>
            <a:xfrm>
              <a:off x="2116853" y="2812161"/>
              <a:ext cx="785303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074129" y="2848654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线连接符 160"/>
          <p:cNvCxnSpPr>
            <a:endCxn id="15" idx="5"/>
          </p:cNvCxnSpPr>
          <p:nvPr/>
        </p:nvCxnSpPr>
        <p:spPr>
          <a:xfrm flipH="1" flipV="1">
            <a:off x="2840719" y="1439808"/>
            <a:ext cx="1075172" cy="120455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591768" y="1190855"/>
            <a:ext cx="291665" cy="291665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9" name="直线连接符 172"/>
          <p:cNvCxnSpPr>
            <a:endCxn id="20" idx="5"/>
          </p:cNvCxnSpPr>
          <p:nvPr/>
        </p:nvCxnSpPr>
        <p:spPr>
          <a:xfrm flipH="1" flipV="1">
            <a:off x="4262050" y="1439808"/>
            <a:ext cx="1075172" cy="120455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013098" y="1190855"/>
            <a:ext cx="291665" cy="291665"/>
          </a:xfrm>
          <a:prstGeom prst="ellipse">
            <a:avLst/>
          </a:prstGeom>
          <a:solidFill>
            <a:schemeClr val="accent3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4" name="直线连接符 184"/>
          <p:cNvCxnSpPr>
            <a:stCxn id="8" idx="1"/>
            <a:endCxn id="25" idx="5"/>
          </p:cNvCxnSpPr>
          <p:nvPr/>
        </p:nvCxnSpPr>
        <p:spPr>
          <a:xfrm flipH="1" flipV="1">
            <a:off x="5683379" y="1439807"/>
            <a:ext cx="1086169" cy="122311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5434428" y="1190855"/>
            <a:ext cx="291665" cy="291665"/>
          </a:xfrm>
          <a:prstGeom prst="ellipse">
            <a:avLst/>
          </a:prstGeom>
          <a:solidFill>
            <a:schemeClr val="accent6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直线连接符 196"/>
          <p:cNvCxnSpPr>
            <a:endCxn id="30" idx="5"/>
          </p:cNvCxnSpPr>
          <p:nvPr/>
        </p:nvCxnSpPr>
        <p:spPr>
          <a:xfrm flipH="1">
            <a:off x="1443054" y="2905539"/>
            <a:ext cx="1075172" cy="120455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 flipV="1">
            <a:off x="1194102" y="4067381"/>
            <a:ext cx="291665" cy="29166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1" name="组 25"/>
          <p:cNvGrpSpPr/>
          <p:nvPr/>
        </p:nvGrpSpPr>
        <p:grpSpPr>
          <a:xfrm>
            <a:off x="831197" y="3753527"/>
            <a:ext cx="898978" cy="230832"/>
            <a:chOff x="1651499" y="4866194"/>
            <a:chExt cx="1092275" cy="280465"/>
          </a:xfrm>
        </p:grpSpPr>
        <p:sp>
          <p:nvSpPr>
            <p:cNvPr id="71" name="矩形 70"/>
            <p:cNvSpPr/>
            <p:nvPr/>
          </p:nvSpPr>
          <p:spPr>
            <a:xfrm>
              <a:off x="1651499" y="4866194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 flipV="1">
              <a:off x="2608793" y="492612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 26"/>
          <p:cNvGrpSpPr/>
          <p:nvPr/>
        </p:nvGrpSpPr>
        <p:grpSpPr>
          <a:xfrm>
            <a:off x="1043529" y="3505633"/>
            <a:ext cx="889970" cy="230832"/>
            <a:chOff x="1909488" y="4565011"/>
            <a:chExt cx="1081331" cy="280465"/>
          </a:xfrm>
        </p:grpSpPr>
        <p:sp>
          <p:nvSpPr>
            <p:cNvPr id="69" name="矩形 68"/>
            <p:cNvSpPr/>
            <p:nvPr/>
          </p:nvSpPr>
          <p:spPr>
            <a:xfrm>
              <a:off x="1909488" y="4565011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flipV="1">
              <a:off x="2855838" y="4648451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 27"/>
          <p:cNvGrpSpPr/>
          <p:nvPr/>
        </p:nvGrpSpPr>
        <p:grpSpPr>
          <a:xfrm>
            <a:off x="1237522" y="3282078"/>
            <a:ext cx="899307" cy="230832"/>
            <a:chOff x="2145190" y="4293370"/>
            <a:chExt cx="1092675" cy="280465"/>
          </a:xfrm>
        </p:grpSpPr>
        <p:sp>
          <p:nvSpPr>
            <p:cNvPr id="67" name="矩形 66"/>
            <p:cNvSpPr/>
            <p:nvPr/>
          </p:nvSpPr>
          <p:spPr>
            <a:xfrm>
              <a:off x="2145190" y="4293370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3102884" y="4370778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4" name="直线连接符 208"/>
          <p:cNvCxnSpPr>
            <a:endCxn id="35" idx="5"/>
          </p:cNvCxnSpPr>
          <p:nvPr/>
        </p:nvCxnSpPr>
        <p:spPr>
          <a:xfrm flipH="1">
            <a:off x="2864385" y="2905539"/>
            <a:ext cx="1075172" cy="120455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 flipV="1">
            <a:off x="2615433" y="4067381"/>
            <a:ext cx="291665" cy="291665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9" name="直线连接符 220"/>
          <p:cNvCxnSpPr>
            <a:endCxn id="40" idx="5"/>
          </p:cNvCxnSpPr>
          <p:nvPr/>
        </p:nvCxnSpPr>
        <p:spPr>
          <a:xfrm flipH="1">
            <a:off x="4285716" y="2905539"/>
            <a:ext cx="1075172" cy="120455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 flipV="1">
            <a:off x="4036764" y="4067381"/>
            <a:ext cx="291665" cy="291665"/>
          </a:xfrm>
          <a:prstGeom prst="ellipse">
            <a:avLst/>
          </a:prstGeom>
          <a:solidFill>
            <a:schemeClr val="accent3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4" name="直线连接符 232"/>
          <p:cNvCxnSpPr>
            <a:endCxn id="45" idx="5"/>
          </p:cNvCxnSpPr>
          <p:nvPr/>
        </p:nvCxnSpPr>
        <p:spPr>
          <a:xfrm flipH="1">
            <a:off x="5707046" y="2886981"/>
            <a:ext cx="1086169" cy="122311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 flipV="1">
            <a:off x="5458094" y="4067381"/>
            <a:ext cx="291665" cy="291665"/>
          </a:xfrm>
          <a:prstGeom prst="ellipse">
            <a:avLst/>
          </a:prstGeom>
          <a:solidFill>
            <a:schemeClr val="accent6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6089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0" name="组 3"/>
          <p:cNvGrpSpPr/>
          <p:nvPr/>
        </p:nvGrpSpPr>
        <p:grpSpPr>
          <a:xfrm>
            <a:off x="2140816" y="1526569"/>
            <a:ext cx="933804" cy="230832"/>
            <a:chOff x="1580429" y="2241344"/>
            <a:chExt cx="1134590" cy="280465"/>
          </a:xfrm>
        </p:grpSpPr>
        <p:sp>
          <p:nvSpPr>
            <p:cNvPr id="101" name="矩形 100"/>
            <p:cNvSpPr/>
            <p:nvPr/>
          </p:nvSpPr>
          <p:spPr>
            <a:xfrm>
              <a:off x="1580429" y="2241344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2580038" y="229330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 4"/>
          <p:cNvGrpSpPr/>
          <p:nvPr/>
        </p:nvGrpSpPr>
        <p:grpSpPr>
          <a:xfrm>
            <a:off x="2397957" y="1761031"/>
            <a:ext cx="879992" cy="230832"/>
            <a:chOff x="1892859" y="2526219"/>
            <a:chExt cx="1069206" cy="280465"/>
          </a:xfrm>
        </p:grpSpPr>
        <p:sp>
          <p:nvSpPr>
            <p:cNvPr id="104" name="矩形 103"/>
            <p:cNvSpPr/>
            <p:nvPr/>
          </p:nvSpPr>
          <p:spPr>
            <a:xfrm>
              <a:off x="1892859" y="2526219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2827084" y="2570980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6" name="组 5"/>
          <p:cNvGrpSpPr/>
          <p:nvPr/>
        </p:nvGrpSpPr>
        <p:grpSpPr>
          <a:xfrm>
            <a:off x="2602081" y="1997750"/>
            <a:ext cx="879194" cy="230832"/>
            <a:chOff x="2140874" y="2813836"/>
            <a:chExt cx="1068236" cy="280465"/>
          </a:xfrm>
        </p:grpSpPr>
        <p:sp>
          <p:nvSpPr>
            <p:cNvPr id="107" name="矩形 106"/>
            <p:cNvSpPr/>
            <p:nvPr/>
          </p:nvSpPr>
          <p:spPr>
            <a:xfrm>
              <a:off x="2140874" y="2813836"/>
              <a:ext cx="785303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074129" y="2848654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组 3"/>
          <p:cNvGrpSpPr/>
          <p:nvPr/>
        </p:nvGrpSpPr>
        <p:grpSpPr>
          <a:xfrm>
            <a:off x="3594321" y="1523723"/>
            <a:ext cx="901631" cy="230832"/>
            <a:chOff x="1619520" y="2237887"/>
            <a:chExt cx="1095499" cy="280465"/>
          </a:xfrm>
        </p:grpSpPr>
        <p:sp>
          <p:nvSpPr>
            <p:cNvPr id="110" name="矩形 109"/>
            <p:cNvSpPr/>
            <p:nvPr/>
          </p:nvSpPr>
          <p:spPr>
            <a:xfrm>
              <a:off x="1619520" y="2237887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2580038" y="229330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2" name="组 4"/>
          <p:cNvGrpSpPr/>
          <p:nvPr/>
        </p:nvGrpSpPr>
        <p:grpSpPr>
          <a:xfrm>
            <a:off x="3810417" y="1761031"/>
            <a:ext cx="888863" cy="230832"/>
            <a:chOff x="1882080" y="2526219"/>
            <a:chExt cx="1079985" cy="280465"/>
          </a:xfrm>
        </p:grpSpPr>
        <p:sp>
          <p:nvSpPr>
            <p:cNvPr id="113" name="矩形 112"/>
            <p:cNvSpPr/>
            <p:nvPr/>
          </p:nvSpPr>
          <p:spPr>
            <a:xfrm>
              <a:off x="1882080" y="2526219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2827084" y="2570980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组 5"/>
          <p:cNvGrpSpPr/>
          <p:nvPr/>
        </p:nvGrpSpPr>
        <p:grpSpPr>
          <a:xfrm>
            <a:off x="3995279" y="1995297"/>
            <a:ext cx="907328" cy="230832"/>
            <a:chOff x="2106691" y="2810855"/>
            <a:chExt cx="1102419" cy="280465"/>
          </a:xfrm>
        </p:grpSpPr>
        <p:sp>
          <p:nvSpPr>
            <p:cNvPr id="116" name="矩形 115"/>
            <p:cNvSpPr/>
            <p:nvPr/>
          </p:nvSpPr>
          <p:spPr>
            <a:xfrm>
              <a:off x="2106691" y="2810855"/>
              <a:ext cx="785303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074129" y="2848654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 3"/>
          <p:cNvGrpSpPr/>
          <p:nvPr/>
        </p:nvGrpSpPr>
        <p:grpSpPr>
          <a:xfrm>
            <a:off x="4993389" y="1522643"/>
            <a:ext cx="889682" cy="230832"/>
            <a:chOff x="1634038" y="2268867"/>
            <a:chExt cx="1080981" cy="280465"/>
          </a:xfrm>
        </p:grpSpPr>
        <p:sp>
          <p:nvSpPr>
            <p:cNvPr id="119" name="矩形 118"/>
            <p:cNvSpPr/>
            <p:nvPr/>
          </p:nvSpPr>
          <p:spPr>
            <a:xfrm>
              <a:off x="1634038" y="2268867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2580038" y="229330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 4"/>
          <p:cNvGrpSpPr/>
          <p:nvPr/>
        </p:nvGrpSpPr>
        <p:grpSpPr>
          <a:xfrm>
            <a:off x="5185314" y="1734569"/>
            <a:ext cx="901085" cy="230832"/>
            <a:chOff x="1867231" y="2526359"/>
            <a:chExt cx="1094834" cy="280465"/>
          </a:xfrm>
        </p:grpSpPr>
        <p:sp>
          <p:nvSpPr>
            <p:cNvPr id="122" name="矩形 121"/>
            <p:cNvSpPr/>
            <p:nvPr/>
          </p:nvSpPr>
          <p:spPr>
            <a:xfrm>
              <a:off x="1867231" y="2526359"/>
              <a:ext cx="785303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827084" y="2570980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组 5"/>
          <p:cNvGrpSpPr/>
          <p:nvPr/>
        </p:nvGrpSpPr>
        <p:grpSpPr>
          <a:xfrm>
            <a:off x="5403378" y="1959117"/>
            <a:ext cx="886346" cy="230832"/>
            <a:chOff x="2132183" y="2799188"/>
            <a:chExt cx="1076927" cy="280465"/>
          </a:xfrm>
        </p:grpSpPr>
        <p:sp>
          <p:nvSpPr>
            <p:cNvPr id="125" name="矩形 124"/>
            <p:cNvSpPr/>
            <p:nvPr/>
          </p:nvSpPr>
          <p:spPr>
            <a:xfrm>
              <a:off x="2132183" y="2799188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074129" y="2848654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7" name="组 25"/>
          <p:cNvGrpSpPr/>
          <p:nvPr/>
        </p:nvGrpSpPr>
        <p:grpSpPr>
          <a:xfrm>
            <a:off x="2207547" y="3753518"/>
            <a:ext cx="900227" cy="230832"/>
            <a:chOff x="1649981" y="4841209"/>
            <a:chExt cx="1093793" cy="280466"/>
          </a:xfrm>
        </p:grpSpPr>
        <p:sp>
          <p:nvSpPr>
            <p:cNvPr id="128" name="矩形 127"/>
            <p:cNvSpPr/>
            <p:nvPr/>
          </p:nvSpPr>
          <p:spPr>
            <a:xfrm>
              <a:off x="1649981" y="4841209"/>
              <a:ext cx="785305" cy="2804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 flipV="1">
              <a:off x="2608793" y="492612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0" name="组 26"/>
          <p:cNvGrpSpPr/>
          <p:nvPr/>
        </p:nvGrpSpPr>
        <p:grpSpPr>
          <a:xfrm>
            <a:off x="2412135" y="3538744"/>
            <a:ext cx="898964" cy="230832"/>
            <a:chOff x="1898561" y="4580245"/>
            <a:chExt cx="1092258" cy="280465"/>
          </a:xfrm>
        </p:grpSpPr>
        <p:sp>
          <p:nvSpPr>
            <p:cNvPr id="131" name="矩形 130"/>
            <p:cNvSpPr/>
            <p:nvPr/>
          </p:nvSpPr>
          <p:spPr>
            <a:xfrm>
              <a:off x="1898561" y="4580245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 flipV="1">
              <a:off x="2855838" y="4648451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3" name="组 27"/>
          <p:cNvGrpSpPr/>
          <p:nvPr/>
        </p:nvGrpSpPr>
        <p:grpSpPr>
          <a:xfrm>
            <a:off x="2646151" y="3302072"/>
            <a:ext cx="868279" cy="230832"/>
            <a:chOff x="2182890" y="4292684"/>
            <a:chExt cx="1054975" cy="280465"/>
          </a:xfrm>
        </p:grpSpPr>
        <p:sp>
          <p:nvSpPr>
            <p:cNvPr id="134" name="矩形 133"/>
            <p:cNvSpPr/>
            <p:nvPr/>
          </p:nvSpPr>
          <p:spPr>
            <a:xfrm>
              <a:off x="2182890" y="4292684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 flipV="1">
              <a:off x="3102884" y="4370778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6" name="组 25"/>
          <p:cNvGrpSpPr/>
          <p:nvPr/>
        </p:nvGrpSpPr>
        <p:grpSpPr>
          <a:xfrm>
            <a:off x="3612858" y="3797748"/>
            <a:ext cx="880358" cy="230832"/>
            <a:chOff x="1674123" y="4841209"/>
            <a:chExt cx="1069651" cy="280466"/>
          </a:xfrm>
        </p:grpSpPr>
        <p:sp>
          <p:nvSpPr>
            <p:cNvPr id="137" name="矩形 136"/>
            <p:cNvSpPr/>
            <p:nvPr/>
          </p:nvSpPr>
          <p:spPr>
            <a:xfrm>
              <a:off x="1674123" y="4841209"/>
              <a:ext cx="785304" cy="2804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 flipV="1">
              <a:off x="2608793" y="492612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9" name="组 26"/>
          <p:cNvGrpSpPr/>
          <p:nvPr/>
        </p:nvGrpSpPr>
        <p:grpSpPr>
          <a:xfrm>
            <a:off x="3828092" y="3562532"/>
            <a:ext cx="868449" cy="230832"/>
            <a:chOff x="1935637" y="4555403"/>
            <a:chExt cx="1055182" cy="280464"/>
          </a:xfrm>
        </p:grpSpPr>
        <p:sp>
          <p:nvSpPr>
            <p:cNvPr id="140" name="矩形 139"/>
            <p:cNvSpPr/>
            <p:nvPr/>
          </p:nvSpPr>
          <p:spPr>
            <a:xfrm>
              <a:off x="1935637" y="4555403"/>
              <a:ext cx="785304" cy="28046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flipV="1">
              <a:off x="2855838" y="4648451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2" name="组 27"/>
          <p:cNvGrpSpPr/>
          <p:nvPr/>
        </p:nvGrpSpPr>
        <p:grpSpPr>
          <a:xfrm>
            <a:off x="4034681" y="3347108"/>
            <a:ext cx="865189" cy="230832"/>
            <a:chOff x="2186644" y="4293658"/>
            <a:chExt cx="1051221" cy="280465"/>
          </a:xfrm>
        </p:grpSpPr>
        <p:sp>
          <p:nvSpPr>
            <p:cNvPr id="143" name="矩形 142"/>
            <p:cNvSpPr/>
            <p:nvPr/>
          </p:nvSpPr>
          <p:spPr>
            <a:xfrm>
              <a:off x="2186644" y="4293658"/>
              <a:ext cx="785304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 flipV="1">
              <a:off x="3102884" y="4370778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5" name="组 25"/>
          <p:cNvGrpSpPr/>
          <p:nvPr/>
        </p:nvGrpSpPr>
        <p:grpSpPr>
          <a:xfrm>
            <a:off x="4947747" y="3851496"/>
            <a:ext cx="935324" cy="230832"/>
            <a:chOff x="1607337" y="4842070"/>
            <a:chExt cx="1136437" cy="280465"/>
          </a:xfrm>
        </p:grpSpPr>
        <p:sp>
          <p:nvSpPr>
            <p:cNvPr id="146" name="矩形 145"/>
            <p:cNvSpPr/>
            <p:nvPr/>
          </p:nvSpPr>
          <p:spPr>
            <a:xfrm>
              <a:off x="1607337" y="4842070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 flipV="1">
              <a:off x="2608793" y="4926126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组 26"/>
          <p:cNvGrpSpPr/>
          <p:nvPr/>
        </p:nvGrpSpPr>
        <p:grpSpPr>
          <a:xfrm>
            <a:off x="5196699" y="3634627"/>
            <a:ext cx="889697" cy="230832"/>
            <a:chOff x="1909820" y="4578557"/>
            <a:chExt cx="1080999" cy="280465"/>
          </a:xfrm>
        </p:grpSpPr>
        <p:sp>
          <p:nvSpPr>
            <p:cNvPr id="149" name="矩形 148"/>
            <p:cNvSpPr/>
            <p:nvPr/>
          </p:nvSpPr>
          <p:spPr>
            <a:xfrm>
              <a:off x="1909820" y="4578557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 flipV="1">
              <a:off x="2855838" y="4648451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1" name="组 27"/>
          <p:cNvGrpSpPr/>
          <p:nvPr/>
        </p:nvGrpSpPr>
        <p:grpSpPr>
          <a:xfrm>
            <a:off x="5408836" y="3401127"/>
            <a:ext cx="880887" cy="230832"/>
            <a:chOff x="2167570" y="4294865"/>
            <a:chExt cx="1070295" cy="280465"/>
          </a:xfrm>
        </p:grpSpPr>
        <p:sp>
          <p:nvSpPr>
            <p:cNvPr id="152" name="矩形 151"/>
            <p:cNvSpPr/>
            <p:nvPr/>
          </p:nvSpPr>
          <p:spPr>
            <a:xfrm>
              <a:off x="2167570" y="4294865"/>
              <a:ext cx="785305" cy="2804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b="1" dirty="0" smtClean="0">
                  <a:cs typeface="+mn-ea"/>
                  <a:sym typeface="+mn-lt"/>
                </a:rPr>
                <a:t>添加内容</a:t>
              </a:r>
              <a:endParaRPr lang="en-US" altLang="zh-CN" sz="900" b="1" dirty="0">
                <a:cs typeface="+mn-ea"/>
                <a:sym typeface="+mn-lt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 flipV="1">
              <a:off x="3102884" y="4370778"/>
              <a:ext cx="134981" cy="134981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6089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565"/>
              <a:endParaRPr kumimoji="1"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7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3596" y="878123"/>
            <a:ext cx="7299127" cy="3676651"/>
            <a:chOff x="2702921" y="1604681"/>
            <a:chExt cx="19464338" cy="9804401"/>
          </a:xfrm>
        </p:grpSpPr>
        <p:sp>
          <p:nvSpPr>
            <p:cNvPr id="152" name="Shape 47"/>
            <p:cNvSpPr>
              <a:spLocks noChangeShapeType="1"/>
            </p:cNvSpPr>
            <p:nvPr/>
          </p:nvSpPr>
          <p:spPr bwMode="auto">
            <a:xfrm>
              <a:off x="4838291" y="6510250"/>
              <a:ext cx="14405860" cy="1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53" name="Shape 48"/>
            <p:cNvSpPr>
              <a:spLocks noChangeShapeType="1"/>
            </p:cNvSpPr>
            <p:nvPr/>
          </p:nvSpPr>
          <p:spPr bwMode="auto">
            <a:xfrm flipV="1">
              <a:off x="5040326" y="6538176"/>
              <a:ext cx="2665032" cy="2941199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54" name="Shape 49"/>
            <p:cNvSpPr>
              <a:spLocks noChangeShapeType="1"/>
            </p:cNvSpPr>
            <p:nvPr/>
          </p:nvSpPr>
          <p:spPr bwMode="auto">
            <a:xfrm flipV="1">
              <a:off x="9184620" y="6538177"/>
              <a:ext cx="2864268" cy="3172232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55" name="Shape 50"/>
            <p:cNvSpPr>
              <a:spLocks noChangeArrowheads="1"/>
            </p:cNvSpPr>
            <p:nvPr/>
          </p:nvSpPr>
          <p:spPr bwMode="auto">
            <a:xfrm>
              <a:off x="4639772" y="7531918"/>
              <a:ext cx="2472483" cy="24724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6" name="Shape 51"/>
            <p:cNvSpPr/>
            <p:nvPr/>
          </p:nvSpPr>
          <p:spPr bwMode="auto">
            <a:xfrm>
              <a:off x="16177665" y="3425006"/>
              <a:ext cx="5989594" cy="616234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7" y="21600"/>
                  </a:moveTo>
                  <a:lnTo>
                    <a:pt x="11675" y="21600"/>
                  </a:lnTo>
                  <a:lnTo>
                    <a:pt x="21600" y="10807"/>
                  </a:lnTo>
                  <a:lnTo>
                    <a:pt x="11426" y="0"/>
                  </a:lnTo>
                  <a:lnTo>
                    <a:pt x="0" y="0"/>
                  </a:lnTo>
                  <a:lnTo>
                    <a:pt x="10285" y="10845"/>
                  </a:lnTo>
                  <a:lnTo>
                    <a:pt x="217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57" name="Shape 52"/>
            <p:cNvSpPr/>
            <p:nvPr/>
          </p:nvSpPr>
          <p:spPr bwMode="auto">
            <a:xfrm>
              <a:off x="2702921" y="3409729"/>
              <a:ext cx="2861737" cy="617416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43"/>
                  </a:moveTo>
                  <a:lnTo>
                    <a:pt x="0" y="0"/>
                  </a:lnTo>
                  <a:lnTo>
                    <a:pt x="5646" y="10843"/>
                  </a:lnTo>
                  <a:lnTo>
                    <a:pt x="650" y="21600"/>
                  </a:lnTo>
                  <a:lnTo>
                    <a:pt x="21600" y="108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58" name="Shape 53"/>
            <p:cNvSpPr/>
            <p:nvPr/>
          </p:nvSpPr>
          <p:spPr bwMode="auto">
            <a:xfrm>
              <a:off x="16164965" y="3419158"/>
              <a:ext cx="5989594" cy="309394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524"/>
                  </a:moveTo>
                  <a:lnTo>
                    <a:pt x="11426" y="0"/>
                  </a:lnTo>
                  <a:lnTo>
                    <a:pt x="0" y="0"/>
                  </a:lnTo>
                  <a:lnTo>
                    <a:pt x="10285" y="21600"/>
                  </a:lnTo>
                  <a:lnTo>
                    <a:pt x="21600" y="215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59" name="Shape 54"/>
            <p:cNvSpPr/>
            <p:nvPr/>
          </p:nvSpPr>
          <p:spPr bwMode="auto">
            <a:xfrm>
              <a:off x="2702921" y="3416370"/>
              <a:ext cx="2861737" cy="309951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599"/>
                  </a:moveTo>
                  <a:lnTo>
                    <a:pt x="0" y="0"/>
                  </a:lnTo>
                  <a:lnTo>
                    <a:pt x="5646" y="21600"/>
                  </a:lnTo>
                  <a:lnTo>
                    <a:pt x="21600" y="2159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60" name="Shape 55"/>
            <p:cNvSpPr>
              <a:spLocks noChangeArrowheads="1"/>
            </p:cNvSpPr>
            <p:nvPr/>
          </p:nvSpPr>
          <p:spPr bwMode="auto">
            <a:xfrm>
              <a:off x="7983007" y="7688938"/>
              <a:ext cx="3720141" cy="3720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1" name="Shape 56"/>
            <p:cNvSpPr>
              <a:spLocks noChangeShapeType="1"/>
            </p:cNvSpPr>
            <p:nvPr/>
          </p:nvSpPr>
          <p:spPr bwMode="auto">
            <a:xfrm flipV="1">
              <a:off x="13674451" y="6487374"/>
              <a:ext cx="2864268" cy="3172233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62" name="Shape 57"/>
            <p:cNvSpPr>
              <a:spLocks noChangeArrowheads="1"/>
            </p:cNvSpPr>
            <p:nvPr/>
          </p:nvSpPr>
          <p:spPr bwMode="auto">
            <a:xfrm>
              <a:off x="12573901" y="7577272"/>
              <a:ext cx="3248585" cy="3248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3" name="Shape 58"/>
            <p:cNvSpPr>
              <a:spLocks noChangeShapeType="1"/>
            </p:cNvSpPr>
            <p:nvPr/>
          </p:nvSpPr>
          <p:spPr bwMode="auto">
            <a:xfrm flipH="1" flipV="1">
              <a:off x="5149774" y="3653468"/>
              <a:ext cx="2604398" cy="2894494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64" name="Shape 59"/>
            <p:cNvSpPr>
              <a:spLocks noChangeShapeType="1"/>
            </p:cNvSpPr>
            <p:nvPr/>
          </p:nvSpPr>
          <p:spPr bwMode="auto">
            <a:xfrm>
              <a:off x="9212458" y="3330867"/>
              <a:ext cx="2853906" cy="3188142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65" name="Shape 60"/>
            <p:cNvSpPr>
              <a:spLocks noChangeShapeType="1"/>
            </p:cNvSpPr>
            <p:nvPr/>
          </p:nvSpPr>
          <p:spPr bwMode="auto">
            <a:xfrm>
              <a:off x="13661558" y="3420178"/>
              <a:ext cx="2881373" cy="3097572"/>
            </a:xfrm>
            <a:prstGeom prst="line">
              <a:avLst/>
            </a:prstGeom>
            <a:noFill/>
            <a:ln w="165100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166" name="Shape 61"/>
            <p:cNvSpPr>
              <a:spLocks noChangeArrowheads="1"/>
            </p:cNvSpPr>
            <p:nvPr/>
          </p:nvSpPr>
          <p:spPr bwMode="auto">
            <a:xfrm>
              <a:off x="4634112" y="3009809"/>
              <a:ext cx="2472484" cy="2472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7" name="Shape 62"/>
            <p:cNvSpPr>
              <a:spLocks noChangeArrowheads="1"/>
            </p:cNvSpPr>
            <p:nvPr/>
          </p:nvSpPr>
          <p:spPr bwMode="auto">
            <a:xfrm>
              <a:off x="7977348" y="1604681"/>
              <a:ext cx="3720140" cy="3720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8" name="Shape 63"/>
            <p:cNvSpPr>
              <a:spLocks noChangeArrowheads="1"/>
            </p:cNvSpPr>
            <p:nvPr/>
          </p:nvSpPr>
          <p:spPr bwMode="auto">
            <a:xfrm>
              <a:off x="12568242" y="2178836"/>
              <a:ext cx="3248586" cy="32485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9" name="Shape 64"/>
            <p:cNvSpPr>
              <a:spLocks noChangeArrowheads="1"/>
            </p:cNvSpPr>
            <p:nvPr/>
          </p:nvSpPr>
          <p:spPr bwMode="auto">
            <a:xfrm>
              <a:off x="7126144" y="6078437"/>
              <a:ext cx="863627" cy="863628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0" name="Shape 65"/>
            <p:cNvSpPr>
              <a:spLocks noChangeArrowheads="1"/>
            </p:cNvSpPr>
            <p:nvPr/>
          </p:nvSpPr>
          <p:spPr bwMode="auto">
            <a:xfrm>
              <a:off x="7195548" y="6266312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344245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sz="940" b="1" kern="0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sz="940" b="1" kern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1" name="Shape 66"/>
            <p:cNvSpPr>
              <a:spLocks noChangeArrowheads="1"/>
            </p:cNvSpPr>
            <p:nvPr/>
          </p:nvSpPr>
          <p:spPr bwMode="auto">
            <a:xfrm>
              <a:off x="11367157" y="6078437"/>
              <a:ext cx="863627" cy="863628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2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2" name="Shape 67"/>
            <p:cNvSpPr>
              <a:spLocks noChangeArrowheads="1"/>
            </p:cNvSpPr>
            <p:nvPr/>
          </p:nvSpPr>
          <p:spPr bwMode="auto">
            <a:xfrm>
              <a:off x="11435758" y="6266312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344245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sz="940" b="1" kern="0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sz="940" b="1" kern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3" name="Shape 68"/>
            <p:cNvSpPr>
              <a:spLocks noChangeArrowheads="1"/>
            </p:cNvSpPr>
            <p:nvPr/>
          </p:nvSpPr>
          <p:spPr bwMode="auto">
            <a:xfrm>
              <a:off x="15863159" y="6078437"/>
              <a:ext cx="863627" cy="863628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3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4" name="Shape 69"/>
            <p:cNvSpPr>
              <a:spLocks noChangeArrowheads="1"/>
            </p:cNvSpPr>
            <p:nvPr/>
          </p:nvSpPr>
          <p:spPr bwMode="auto">
            <a:xfrm>
              <a:off x="15933147" y="6266312"/>
              <a:ext cx="723901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344245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sz="940" b="1" kern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sz="940" b="1" kern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" name="Shape 70"/>
            <p:cNvSpPr>
              <a:spLocks noChangeArrowheads="1"/>
            </p:cNvSpPr>
            <p:nvPr/>
          </p:nvSpPr>
          <p:spPr bwMode="auto">
            <a:xfrm>
              <a:off x="8307758" y="2437846"/>
              <a:ext cx="3070645" cy="22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Lorem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ipsum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dolor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sit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consectetuer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adipiscing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elit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sed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diam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nonummy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nibh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euismod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tincidunt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laoreet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dolore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magna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aliquam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erat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volutpat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.</a:t>
              </a:r>
              <a:endParaRPr lang="ru-RU" altLang="ru-RU" sz="750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6" name="Shape 71"/>
            <p:cNvSpPr>
              <a:spLocks noChangeArrowheads="1"/>
            </p:cNvSpPr>
            <p:nvPr/>
          </p:nvSpPr>
          <p:spPr bwMode="auto">
            <a:xfrm>
              <a:off x="8307758" y="8572901"/>
              <a:ext cx="3070645" cy="22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ru-RU" altLang="ru-RU" sz="75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Lorem ipsum dolor sit amet, consectetuer adipiscing elit, sed diam nonummy nibh euismod tincidunt ut laoreet dolore magna aliquam erat volutpat.</a:t>
              </a:r>
              <a:endParaRPr lang="ru-RU" altLang="ru-RU" sz="75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7" name="Shape 72"/>
            <p:cNvSpPr>
              <a:spLocks noChangeArrowheads="1"/>
            </p:cNvSpPr>
            <p:nvPr/>
          </p:nvSpPr>
          <p:spPr bwMode="auto">
            <a:xfrm>
              <a:off x="12860718" y="8436552"/>
              <a:ext cx="2663632" cy="16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ru-RU" altLang="ru-RU" sz="75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Lorem ipsum dolor amet, consectetuer adipiscing elit, sed diam nonummy nibh euismod ut laoreet</a:t>
              </a:r>
              <a:endParaRPr lang="ru-RU" altLang="ru-RU" sz="75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8" name="Shape 73"/>
            <p:cNvSpPr>
              <a:spLocks noChangeArrowheads="1"/>
            </p:cNvSpPr>
            <p:nvPr/>
          </p:nvSpPr>
          <p:spPr bwMode="auto">
            <a:xfrm>
              <a:off x="12866377" y="2980963"/>
              <a:ext cx="2663632" cy="16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ru-RU" altLang="ru-RU" sz="75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Lorem ipsum dolor amet, consectetuer adipiscing elit, sed diam nonummy nibh euismod ut laoreet</a:t>
              </a:r>
              <a:endParaRPr lang="ru-RU" altLang="ru-RU" sz="75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9" name="Shape 74"/>
            <p:cNvSpPr>
              <a:spLocks noChangeArrowheads="1"/>
            </p:cNvSpPr>
            <p:nvPr/>
          </p:nvSpPr>
          <p:spPr bwMode="auto">
            <a:xfrm>
              <a:off x="4907494" y="3501518"/>
              <a:ext cx="1962437" cy="16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Lorem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ipsum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dolor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consectetuer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adipiscing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elit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sed</a:t>
              </a:r>
              <a:r>
                <a:rPr lang="ru-RU" altLang="ru-RU" sz="75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ru-RU" altLang="ru-RU" sz="750" dirty="0" err="1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diam</a:t>
              </a:r>
              <a:endParaRPr lang="ru-RU" altLang="ru-RU" sz="750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0" name="Shape 75"/>
            <p:cNvSpPr>
              <a:spLocks noChangeArrowheads="1"/>
            </p:cNvSpPr>
            <p:nvPr/>
          </p:nvSpPr>
          <p:spPr bwMode="auto">
            <a:xfrm>
              <a:off x="4907494" y="8042613"/>
              <a:ext cx="1962437" cy="16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ru-RU" altLang="ru-RU" sz="75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Lorem ipsum dolor amet, consectetuer adipiscing elit, sed diam</a:t>
              </a:r>
              <a:endParaRPr lang="ru-RU" altLang="ru-RU" sz="75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2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/>
          <p:nvPr/>
        </p:nvSpPr>
        <p:spPr bwMode="auto">
          <a:xfrm>
            <a:off x="444104" y="2521064"/>
            <a:ext cx="7565231" cy="878681"/>
          </a:xfrm>
          <a:custGeom>
            <a:avLst/>
            <a:gdLst>
              <a:gd name="T0" fmla="*/ 98 w 6354"/>
              <a:gd name="T1" fmla="*/ 408 h 738"/>
              <a:gd name="T2" fmla="*/ 190 w 6354"/>
              <a:gd name="T3" fmla="*/ 408 h 738"/>
              <a:gd name="T4" fmla="*/ 0 w 6354"/>
              <a:gd name="T5" fmla="*/ 738 h 738"/>
              <a:gd name="T6" fmla="*/ 89 w 6354"/>
              <a:gd name="T7" fmla="*/ 738 h 738"/>
              <a:gd name="T8" fmla="*/ 279 w 6354"/>
              <a:gd name="T9" fmla="*/ 408 h 738"/>
              <a:gd name="T10" fmla="*/ 368 w 6354"/>
              <a:gd name="T11" fmla="*/ 408 h 738"/>
              <a:gd name="T12" fmla="*/ 178 w 6354"/>
              <a:gd name="T13" fmla="*/ 738 h 738"/>
              <a:gd name="T14" fmla="*/ 267 w 6354"/>
              <a:gd name="T15" fmla="*/ 738 h 738"/>
              <a:gd name="T16" fmla="*/ 457 w 6354"/>
              <a:gd name="T17" fmla="*/ 408 h 738"/>
              <a:gd name="T18" fmla="*/ 547 w 6354"/>
              <a:gd name="T19" fmla="*/ 408 h 738"/>
              <a:gd name="T20" fmla="*/ 356 w 6354"/>
              <a:gd name="T21" fmla="*/ 738 h 738"/>
              <a:gd name="T22" fmla="*/ 445 w 6354"/>
              <a:gd name="T23" fmla="*/ 738 h 738"/>
              <a:gd name="T24" fmla="*/ 636 w 6354"/>
              <a:gd name="T25" fmla="*/ 408 h 738"/>
              <a:gd name="T26" fmla="*/ 5716 w 6354"/>
              <a:gd name="T27" fmla="*/ 408 h 738"/>
              <a:gd name="T28" fmla="*/ 5716 w 6354"/>
              <a:gd name="T29" fmla="*/ 738 h 738"/>
              <a:gd name="T30" fmla="*/ 6354 w 6354"/>
              <a:gd name="T31" fmla="*/ 369 h 738"/>
              <a:gd name="T32" fmla="*/ 5716 w 6354"/>
              <a:gd name="T33" fmla="*/ 0 h 738"/>
              <a:gd name="T34" fmla="*/ 5716 w 6354"/>
              <a:gd name="T35" fmla="*/ 330 h 738"/>
              <a:gd name="T36" fmla="*/ 636 w 6354"/>
              <a:gd name="T37" fmla="*/ 330 h 738"/>
              <a:gd name="T38" fmla="*/ 445 w 6354"/>
              <a:gd name="T39" fmla="*/ 0 h 738"/>
              <a:gd name="T40" fmla="*/ 356 w 6354"/>
              <a:gd name="T41" fmla="*/ 0 h 738"/>
              <a:gd name="T42" fmla="*/ 547 w 6354"/>
              <a:gd name="T43" fmla="*/ 330 h 738"/>
              <a:gd name="T44" fmla="*/ 457 w 6354"/>
              <a:gd name="T45" fmla="*/ 330 h 738"/>
              <a:gd name="T46" fmla="*/ 267 w 6354"/>
              <a:gd name="T47" fmla="*/ 0 h 738"/>
              <a:gd name="T48" fmla="*/ 178 w 6354"/>
              <a:gd name="T49" fmla="*/ 0 h 738"/>
              <a:gd name="T50" fmla="*/ 368 w 6354"/>
              <a:gd name="T51" fmla="*/ 330 h 738"/>
              <a:gd name="T52" fmla="*/ 279 w 6354"/>
              <a:gd name="T53" fmla="*/ 330 h 738"/>
              <a:gd name="T54" fmla="*/ 89 w 6354"/>
              <a:gd name="T55" fmla="*/ 0 h 738"/>
              <a:gd name="T56" fmla="*/ 0 w 6354"/>
              <a:gd name="T57" fmla="*/ 0 h 738"/>
              <a:gd name="T58" fmla="*/ 190 w 6354"/>
              <a:gd name="T59" fmla="*/ 330 h 738"/>
              <a:gd name="T60" fmla="*/ 98 w 6354"/>
              <a:gd name="T61" fmla="*/ 330 h 738"/>
              <a:gd name="T62" fmla="*/ 98 w 6354"/>
              <a:gd name="T63" fmla="*/ 40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54" h="738">
                <a:moveTo>
                  <a:pt x="98" y="408"/>
                </a:moveTo>
                <a:lnTo>
                  <a:pt x="190" y="408"/>
                </a:lnTo>
                <a:lnTo>
                  <a:pt x="0" y="738"/>
                </a:lnTo>
                <a:lnTo>
                  <a:pt x="89" y="738"/>
                </a:lnTo>
                <a:lnTo>
                  <a:pt x="279" y="408"/>
                </a:lnTo>
                <a:lnTo>
                  <a:pt x="368" y="408"/>
                </a:lnTo>
                <a:lnTo>
                  <a:pt x="178" y="738"/>
                </a:lnTo>
                <a:lnTo>
                  <a:pt x="267" y="738"/>
                </a:lnTo>
                <a:lnTo>
                  <a:pt x="457" y="408"/>
                </a:lnTo>
                <a:lnTo>
                  <a:pt x="547" y="408"/>
                </a:lnTo>
                <a:lnTo>
                  <a:pt x="356" y="738"/>
                </a:lnTo>
                <a:lnTo>
                  <a:pt x="445" y="738"/>
                </a:lnTo>
                <a:lnTo>
                  <a:pt x="636" y="408"/>
                </a:lnTo>
                <a:lnTo>
                  <a:pt x="5716" y="408"/>
                </a:lnTo>
                <a:lnTo>
                  <a:pt x="5716" y="738"/>
                </a:lnTo>
                <a:lnTo>
                  <a:pt x="6354" y="369"/>
                </a:lnTo>
                <a:lnTo>
                  <a:pt x="5716" y="0"/>
                </a:lnTo>
                <a:lnTo>
                  <a:pt x="5716" y="330"/>
                </a:lnTo>
                <a:lnTo>
                  <a:pt x="636" y="330"/>
                </a:lnTo>
                <a:lnTo>
                  <a:pt x="445" y="0"/>
                </a:lnTo>
                <a:lnTo>
                  <a:pt x="356" y="0"/>
                </a:lnTo>
                <a:lnTo>
                  <a:pt x="547" y="330"/>
                </a:lnTo>
                <a:lnTo>
                  <a:pt x="457" y="330"/>
                </a:lnTo>
                <a:lnTo>
                  <a:pt x="267" y="0"/>
                </a:lnTo>
                <a:lnTo>
                  <a:pt x="178" y="0"/>
                </a:lnTo>
                <a:lnTo>
                  <a:pt x="368" y="330"/>
                </a:lnTo>
                <a:lnTo>
                  <a:pt x="279" y="330"/>
                </a:lnTo>
                <a:lnTo>
                  <a:pt x="89" y="0"/>
                </a:lnTo>
                <a:lnTo>
                  <a:pt x="0" y="0"/>
                </a:lnTo>
                <a:lnTo>
                  <a:pt x="190" y="330"/>
                </a:lnTo>
                <a:lnTo>
                  <a:pt x="98" y="330"/>
                </a:lnTo>
                <a:lnTo>
                  <a:pt x="98" y="40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5" name="Freeform 13"/>
          <p:cNvSpPr/>
          <p:nvPr/>
        </p:nvSpPr>
        <p:spPr bwMode="auto">
          <a:xfrm>
            <a:off x="3670697" y="1863839"/>
            <a:ext cx="1029891" cy="2194322"/>
          </a:xfrm>
          <a:custGeom>
            <a:avLst/>
            <a:gdLst>
              <a:gd name="T0" fmla="*/ 7 w 865"/>
              <a:gd name="T1" fmla="*/ 1843 h 1843"/>
              <a:gd name="T2" fmla="*/ 784 w 865"/>
              <a:gd name="T3" fmla="*/ 926 h 1843"/>
              <a:gd name="T4" fmla="*/ 0 w 865"/>
              <a:gd name="T5" fmla="*/ 0 h 1843"/>
              <a:gd name="T6" fmla="*/ 80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7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7" y="1843"/>
                </a:moveTo>
                <a:lnTo>
                  <a:pt x="784" y="926"/>
                </a:lnTo>
                <a:lnTo>
                  <a:pt x="0" y="0"/>
                </a:lnTo>
                <a:lnTo>
                  <a:pt x="80" y="0"/>
                </a:lnTo>
                <a:lnTo>
                  <a:pt x="865" y="926"/>
                </a:lnTo>
                <a:lnTo>
                  <a:pt x="88" y="1843"/>
                </a:lnTo>
                <a:lnTo>
                  <a:pt x="7" y="184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5574506" y="1863839"/>
            <a:ext cx="1029891" cy="2194322"/>
          </a:xfrm>
          <a:custGeom>
            <a:avLst/>
            <a:gdLst>
              <a:gd name="T0" fmla="*/ 7 w 865"/>
              <a:gd name="T1" fmla="*/ 1843 h 1843"/>
              <a:gd name="T2" fmla="*/ 785 w 865"/>
              <a:gd name="T3" fmla="*/ 926 h 1843"/>
              <a:gd name="T4" fmla="*/ 0 w 865"/>
              <a:gd name="T5" fmla="*/ 0 h 1843"/>
              <a:gd name="T6" fmla="*/ 81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7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7" y="1843"/>
                </a:moveTo>
                <a:lnTo>
                  <a:pt x="785" y="926"/>
                </a:lnTo>
                <a:lnTo>
                  <a:pt x="0" y="0"/>
                </a:lnTo>
                <a:lnTo>
                  <a:pt x="81" y="0"/>
                </a:lnTo>
                <a:lnTo>
                  <a:pt x="865" y="926"/>
                </a:lnTo>
                <a:lnTo>
                  <a:pt x="88" y="1843"/>
                </a:lnTo>
                <a:lnTo>
                  <a:pt x="7" y="184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1790700" y="1863839"/>
            <a:ext cx="1029891" cy="2194322"/>
          </a:xfrm>
          <a:custGeom>
            <a:avLst/>
            <a:gdLst>
              <a:gd name="T0" fmla="*/ 6 w 865"/>
              <a:gd name="T1" fmla="*/ 1843 h 1843"/>
              <a:gd name="T2" fmla="*/ 783 w 865"/>
              <a:gd name="T3" fmla="*/ 926 h 1843"/>
              <a:gd name="T4" fmla="*/ 0 w 865"/>
              <a:gd name="T5" fmla="*/ 0 h 1843"/>
              <a:gd name="T6" fmla="*/ 81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6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6" y="1843"/>
                </a:moveTo>
                <a:lnTo>
                  <a:pt x="783" y="926"/>
                </a:lnTo>
                <a:lnTo>
                  <a:pt x="0" y="0"/>
                </a:lnTo>
                <a:lnTo>
                  <a:pt x="81" y="0"/>
                </a:lnTo>
                <a:lnTo>
                  <a:pt x="865" y="926"/>
                </a:lnTo>
                <a:lnTo>
                  <a:pt x="88" y="1843"/>
                </a:lnTo>
                <a:lnTo>
                  <a:pt x="6" y="184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442" y="1779794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115" y="2335534"/>
            <a:ext cx="792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5436" y="1779794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9306" y="2335534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5366" y="1779794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0661" y="2335534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4004" y="27863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b="1" dirty="0">
                <a:cs typeface="+mn-ea"/>
                <a:sym typeface="+mn-lt"/>
              </a:rPr>
              <a:t>Result</a:t>
            </a:r>
            <a:endParaRPr lang="id-ID" sz="1800" b="1" dirty="0"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3081" y="1813882"/>
            <a:ext cx="185738" cy="185738"/>
          </a:xfrm>
          <a:prstGeom prst="ellipse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35994" y="2369622"/>
            <a:ext cx="185738" cy="185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71887" y="1813882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14800" y="2369622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79269" y="1813882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22181" y="2369622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1930" y="3337132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681" y="3892871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211" y="3337132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2106" y="3892871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6854" y="3337132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2036" y="3892871"/>
            <a:ext cx="792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64569" y="3371220"/>
            <a:ext cx="185738" cy="185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015"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85937" y="3926959"/>
            <a:ext cx="185738" cy="185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43375" y="3371220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015"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64744" y="3926959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50756" y="3371220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015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72125" y="3926959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33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34653" y="2676525"/>
            <a:ext cx="8194997" cy="55245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0670" y="2802709"/>
            <a:ext cx="8018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15" b="1" dirty="0" err="1">
                <a:solidFill>
                  <a:schemeClr val="bg2"/>
                </a:solidFill>
                <a:cs typeface="+mn-ea"/>
                <a:sym typeface="+mn-lt"/>
              </a:rPr>
              <a:t>Inser</a:t>
            </a:r>
            <a:r>
              <a:rPr lang="en-US" sz="1015" b="1" dirty="0">
                <a:solidFill>
                  <a:schemeClr val="bg2"/>
                </a:solidFill>
                <a:cs typeface="+mn-ea"/>
                <a:sym typeface="+mn-lt"/>
              </a:rPr>
              <a:t> Text</a:t>
            </a:r>
            <a:endParaRPr lang="id-ID" sz="1015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34654" y="1419225"/>
            <a:ext cx="1504950" cy="35242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34654" y="4122155"/>
            <a:ext cx="1504950" cy="35242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53891" y="1611232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53891" y="3125097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evron 15"/>
          <p:cNvSpPr/>
          <p:nvPr/>
        </p:nvSpPr>
        <p:spPr>
          <a:xfrm>
            <a:off x="2776538" y="1419225"/>
            <a:ext cx="1504950" cy="35242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776538" y="4122155"/>
            <a:ext cx="1504950" cy="35242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95775" y="1611232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95775" y="3125097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5114925" y="1419225"/>
            <a:ext cx="1504950" cy="35242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114925" y="4122155"/>
            <a:ext cx="1504950" cy="35242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34162" y="1611232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34162" y="3125097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58504" y="189063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085" y="21493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07637" y="326319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1376" y="374721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1010" y="240490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169" y="35082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29155" y="199310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29958" y="22532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88809" y="250878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12805" y="385679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23526" y="361482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74521" y="3378140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02406" y="189063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5987" y="21493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1539" y="326319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79" y="374721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4913" y="240490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40071" y="35082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173057" y="199310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73860" y="22532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32711" y="250878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56707" y="385679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367428" y="361482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618424" y="3378140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63561" y="185938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77143" y="211811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2694" y="323194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6434" y="371596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6068" y="23736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01227" y="347697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534213" y="196186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735015" y="2221989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93867" y="24775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517863" y="382554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728583" y="3583579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979579" y="334689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0592" y="14685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0592" y="41732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40603" y="14685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40603" y="41732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92123" y="146179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2123" y="41664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70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7" grpId="0" animBg="1"/>
          <p:bldP spid="16" grpId="0" animBg="1"/>
          <p:bldP spid="17" grpId="0" animBg="1"/>
          <p:bldP spid="21" grpId="0" animBg="1"/>
          <p:bldP spid="22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40" grpId="0"/>
          <p:bldP spid="41" grpId="0"/>
          <p:bldP spid="42" grpId="0"/>
          <p:bldP spid="43" grpId="0"/>
          <p:bldP spid="44" grpId="0"/>
          <p:bldP spid="45" grpId="0"/>
          <p:bldP spid="52" grpId="0"/>
          <p:bldP spid="53" grpId="0"/>
          <p:bldP spid="54" grpId="0"/>
          <p:bldP spid="55" grpId="0"/>
          <p:bldP spid="56" grpId="0"/>
          <p:bldP spid="57" grpId="0"/>
          <p:bldP spid="64" grpId="0"/>
          <p:bldP spid="65" grpId="0"/>
          <p:bldP spid="66" grpId="0"/>
          <p:bldP spid="67" grpId="0"/>
          <p:bldP spid="68" grpId="0"/>
          <p:bldP spid="6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7" grpId="0" animBg="1"/>
          <p:bldP spid="16" grpId="0" animBg="1"/>
          <p:bldP spid="17" grpId="0" animBg="1"/>
          <p:bldP spid="21" grpId="0" animBg="1"/>
          <p:bldP spid="22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40" grpId="0"/>
          <p:bldP spid="41" grpId="0"/>
          <p:bldP spid="42" grpId="0"/>
          <p:bldP spid="43" grpId="0"/>
          <p:bldP spid="44" grpId="0"/>
          <p:bldP spid="45" grpId="0"/>
          <p:bldP spid="52" grpId="0"/>
          <p:bldP spid="53" grpId="0"/>
          <p:bldP spid="54" grpId="0"/>
          <p:bldP spid="55" grpId="0"/>
          <p:bldP spid="56" grpId="0"/>
          <p:bldP spid="57" grpId="0"/>
          <p:bldP spid="64" grpId="0"/>
          <p:bldP spid="65" grpId="0"/>
          <p:bldP spid="66" grpId="0"/>
          <p:bldP spid="67" grpId="0"/>
          <p:bldP spid="68" grpId="0"/>
          <p:bldP spid="6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912963" y="2132299"/>
            <a:ext cx="6483546" cy="1146347"/>
          </a:xfrm>
          <a:custGeom>
            <a:avLst/>
            <a:gdLst>
              <a:gd name="T0" fmla="*/ 2408 w 2606"/>
              <a:gd name="T1" fmla="*/ 115 h 458"/>
              <a:gd name="T2" fmla="*/ 2210 w 2606"/>
              <a:gd name="T3" fmla="*/ 0 h 458"/>
              <a:gd name="T4" fmla="*/ 2210 w 2606"/>
              <a:gd name="T5" fmla="*/ 203 h 458"/>
              <a:gd name="T6" fmla="*/ 217 w 2606"/>
              <a:gd name="T7" fmla="*/ 203 h 458"/>
              <a:gd name="T8" fmla="*/ 130 w 2606"/>
              <a:gd name="T9" fmla="*/ 153 h 458"/>
              <a:gd name="T10" fmla="*/ 0 w 2606"/>
              <a:gd name="T11" fmla="*/ 78 h 458"/>
              <a:gd name="T12" fmla="*/ 46 w 2606"/>
              <a:gd name="T13" fmla="*/ 229 h 458"/>
              <a:gd name="T14" fmla="*/ 0 w 2606"/>
              <a:gd name="T15" fmla="*/ 380 h 458"/>
              <a:gd name="T16" fmla="*/ 130 w 2606"/>
              <a:gd name="T17" fmla="*/ 305 h 458"/>
              <a:gd name="T18" fmla="*/ 217 w 2606"/>
              <a:gd name="T19" fmla="*/ 255 h 458"/>
              <a:gd name="T20" fmla="*/ 2210 w 2606"/>
              <a:gd name="T21" fmla="*/ 255 h 458"/>
              <a:gd name="T22" fmla="*/ 2210 w 2606"/>
              <a:gd name="T23" fmla="*/ 458 h 458"/>
              <a:gd name="T24" fmla="*/ 2408 w 2606"/>
              <a:gd name="T25" fmla="*/ 343 h 458"/>
              <a:gd name="T26" fmla="*/ 2606 w 2606"/>
              <a:gd name="T27" fmla="*/ 229 h 458"/>
              <a:gd name="T28" fmla="*/ 2408 w 2606"/>
              <a:gd name="T29" fmla="*/ 115 h 458"/>
              <a:gd name="T30" fmla="*/ 2352 w 2606"/>
              <a:gd name="T31" fmla="*/ 174 h 458"/>
              <a:gd name="T32" fmla="*/ 2325 w 2606"/>
              <a:gd name="T33" fmla="*/ 147 h 458"/>
              <a:gd name="T34" fmla="*/ 2352 w 2606"/>
              <a:gd name="T35" fmla="*/ 120 h 458"/>
              <a:gd name="T36" fmla="*/ 2379 w 2606"/>
              <a:gd name="T37" fmla="*/ 147 h 458"/>
              <a:gd name="T38" fmla="*/ 2352 w 2606"/>
              <a:gd name="T39" fmla="*/ 174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06" h="458">
                <a:moveTo>
                  <a:pt x="2408" y="115"/>
                </a:moveTo>
                <a:cubicBezTo>
                  <a:pt x="2210" y="0"/>
                  <a:pt x="2210" y="0"/>
                  <a:pt x="2210" y="0"/>
                </a:cubicBezTo>
                <a:cubicBezTo>
                  <a:pt x="2210" y="203"/>
                  <a:pt x="2210" y="203"/>
                  <a:pt x="2210" y="203"/>
                </a:cubicBezTo>
                <a:cubicBezTo>
                  <a:pt x="217" y="203"/>
                  <a:pt x="217" y="203"/>
                  <a:pt x="217" y="203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0" y="78"/>
                  <a:pt x="0" y="78"/>
                  <a:pt x="0" y="78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0" y="380"/>
                  <a:pt x="0" y="380"/>
                  <a:pt x="0" y="380"/>
                </a:cubicBezTo>
                <a:cubicBezTo>
                  <a:pt x="130" y="305"/>
                  <a:pt x="130" y="305"/>
                  <a:pt x="130" y="305"/>
                </a:cubicBezTo>
                <a:cubicBezTo>
                  <a:pt x="217" y="255"/>
                  <a:pt x="217" y="255"/>
                  <a:pt x="217" y="255"/>
                </a:cubicBezTo>
                <a:cubicBezTo>
                  <a:pt x="2210" y="255"/>
                  <a:pt x="2210" y="255"/>
                  <a:pt x="2210" y="255"/>
                </a:cubicBezTo>
                <a:cubicBezTo>
                  <a:pt x="2210" y="458"/>
                  <a:pt x="2210" y="458"/>
                  <a:pt x="2210" y="458"/>
                </a:cubicBezTo>
                <a:cubicBezTo>
                  <a:pt x="2408" y="343"/>
                  <a:pt x="2408" y="343"/>
                  <a:pt x="2408" y="343"/>
                </a:cubicBezTo>
                <a:cubicBezTo>
                  <a:pt x="2606" y="229"/>
                  <a:pt x="2606" y="229"/>
                  <a:pt x="2606" y="229"/>
                </a:cubicBezTo>
                <a:lnTo>
                  <a:pt x="2408" y="115"/>
                </a:lnTo>
                <a:close/>
                <a:moveTo>
                  <a:pt x="2352" y="174"/>
                </a:moveTo>
                <a:cubicBezTo>
                  <a:pt x="2337" y="174"/>
                  <a:pt x="2325" y="162"/>
                  <a:pt x="2325" y="147"/>
                </a:cubicBezTo>
                <a:cubicBezTo>
                  <a:pt x="2325" y="132"/>
                  <a:pt x="2337" y="120"/>
                  <a:pt x="2352" y="120"/>
                </a:cubicBezTo>
                <a:cubicBezTo>
                  <a:pt x="2367" y="120"/>
                  <a:pt x="2379" y="132"/>
                  <a:pt x="2379" y="147"/>
                </a:cubicBezTo>
                <a:cubicBezTo>
                  <a:pt x="2379" y="162"/>
                  <a:pt x="2367" y="174"/>
                  <a:pt x="2352" y="17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983851" y="1232630"/>
            <a:ext cx="670454" cy="118705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473893" y="1249338"/>
            <a:ext cx="670454" cy="118705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870218" y="1242454"/>
            <a:ext cx="670454" cy="118705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983851" y="3002031"/>
            <a:ext cx="670454" cy="118705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73893" y="3018740"/>
            <a:ext cx="670454" cy="118705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870218" y="3011855"/>
            <a:ext cx="670454" cy="118705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815899" y="1190762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03841" y="1138322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5990455" y="1490984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70573" y="1438544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172601" y="1812877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1107" y="1760438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359516" y="2138949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47457" y="2086510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434528" y="4121721"/>
            <a:ext cx="103870" cy="103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311585" y="4069781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20681" y="3818997"/>
            <a:ext cx="103870" cy="103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500800" y="3767057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779678" y="3500618"/>
            <a:ext cx="103870" cy="103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648184" y="3448678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959591" y="3203688"/>
            <a:ext cx="103870" cy="103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47533" y="3151748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65566" y="4586337"/>
            <a:ext cx="137160" cy="137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822161" y="4586337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178757" y="4586337"/>
            <a:ext cx="137160" cy="137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4535352" y="4586337"/>
            <a:ext cx="137160" cy="1371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10753" y="4551043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975996" y="4551043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323944" y="4551043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81612" y="4551043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813433" y="4147496"/>
            <a:ext cx="103870" cy="103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690489" y="4095556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5999586" y="3844773"/>
            <a:ext cx="103870" cy="103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879705" y="3792833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158582" y="3526393"/>
            <a:ext cx="103870" cy="103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027089" y="3474453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338495" y="3229463"/>
            <a:ext cx="103870" cy="103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226437" y="3177523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926960" y="4130199"/>
            <a:ext cx="103870" cy="103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804017" y="4078259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113113" y="3827475"/>
            <a:ext cx="103870" cy="103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993232" y="3775535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272109" y="3509096"/>
            <a:ext cx="103870" cy="103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140616" y="3457156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3452022" y="3212166"/>
            <a:ext cx="103870" cy="103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39965" y="3160226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417164" y="1196216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305106" y="1143776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591720" y="1496438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71838" y="1443998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773866" y="1818331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642372" y="1765892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60781" y="2144403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848722" y="2091964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937410" y="1196210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825351" y="1143771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111965" y="1496432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992084" y="1443993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294111" y="1818326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162617" y="1765886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481026" y="2144398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368968" y="2091959"/>
            <a:ext cx="10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cs typeface="+mn-ea"/>
                <a:sym typeface="+mn-lt"/>
              </a:rPr>
              <a:t>Example Text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61332" y="2397046"/>
            <a:ext cx="616852" cy="616853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6773" y="2397046"/>
            <a:ext cx="616852" cy="616853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52214" y="2397046"/>
            <a:ext cx="616852" cy="616853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5892" y="2529906"/>
            <a:ext cx="280336" cy="354990"/>
            <a:chOff x="4741189" y="3373208"/>
            <a:chExt cx="373781" cy="473320"/>
          </a:xfrm>
          <a:solidFill>
            <a:schemeClr val="accent1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4775723" y="3373208"/>
              <a:ext cx="251896" cy="2539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741189" y="3629166"/>
              <a:ext cx="293540" cy="217362"/>
            </a:xfrm>
            <a:custGeom>
              <a:avLst/>
              <a:gdLst>
                <a:gd name="T0" fmla="*/ 86 w 120"/>
                <a:gd name="T1" fmla="*/ 50 h 89"/>
                <a:gd name="T2" fmla="*/ 114 w 120"/>
                <a:gd name="T3" fmla="*/ 13 h 89"/>
                <a:gd name="T4" fmla="*/ 106 w 120"/>
                <a:gd name="T5" fmla="*/ 0 h 89"/>
                <a:gd name="T6" fmla="*/ 65 w 120"/>
                <a:gd name="T7" fmla="*/ 12 h 89"/>
                <a:gd name="T8" fmla="*/ 24 w 120"/>
                <a:gd name="T9" fmla="*/ 0 h 89"/>
                <a:gd name="T10" fmla="*/ 0 w 120"/>
                <a:gd name="T11" fmla="*/ 89 h 89"/>
                <a:gd name="T12" fmla="*/ 120 w 120"/>
                <a:gd name="T13" fmla="*/ 89 h 89"/>
                <a:gd name="T14" fmla="*/ 86 w 120"/>
                <a:gd name="T15" fmla="*/ 5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9">
                  <a:moveTo>
                    <a:pt x="86" y="50"/>
                  </a:moveTo>
                  <a:cubicBezTo>
                    <a:pt x="86" y="33"/>
                    <a:pt x="98" y="18"/>
                    <a:pt x="114" y="13"/>
                  </a:cubicBezTo>
                  <a:cubicBezTo>
                    <a:pt x="112" y="8"/>
                    <a:pt x="109" y="4"/>
                    <a:pt x="106" y="0"/>
                  </a:cubicBezTo>
                  <a:cubicBezTo>
                    <a:pt x="95" y="8"/>
                    <a:pt x="80" y="12"/>
                    <a:pt x="65" y="12"/>
                  </a:cubicBezTo>
                  <a:cubicBezTo>
                    <a:pt x="50" y="12"/>
                    <a:pt x="36" y="8"/>
                    <a:pt x="24" y="0"/>
                  </a:cubicBezTo>
                  <a:cubicBezTo>
                    <a:pt x="10" y="21"/>
                    <a:pt x="1" y="53"/>
                    <a:pt x="0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01" y="86"/>
                    <a:pt x="86" y="70"/>
                    <a:pt x="8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4978865" y="3682999"/>
              <a:ext cx="136105" cy="137121"/>
            </a:xfrm>
            <a:custGeom>
              <a:avLst/>
              <a:gdLst>
                <a:gd name="T0" fmla="*/ 28 w 56"/>
                <a:gd name="T1" fmla="*/ 0 h 56"/>
                <a:gd name="T2" fmla="*/ 21 w 56"/>
                <a:gd name="T3" fmla="*/ 1 h 56"/>
                <a:gd name="T4" fmla="*/ 0 w 56"/>
                <a:gd name="T5" fmla="*/ 28 h 56"/>
                <a:gd name="T6" fmla="*/ 28 w 56"/>
                <a:gd name="T7" fmla="*/ 56 h 56"/>
                <a:gd name="T8" fmla="*/ 33 w 56"/>
                <a:gd name="T9" fmla="*/ 56 h 56"/>
                <a:gd name="T10" fmla="*/ 56 w 56"/>
                <a:gd name="T11" fmla="*/ 28 h 56"/>
                <a:gd name="T12" fmla="*/ 28 w 56"/>
                <a:gd name="T13" fmla="*/ 0 h 56"/>
                <a:gd name="T14" fmla="*/ 47 w 56"/>
                <a:gd name="T15" fmla="*/ 34 h 56"/>
                <a:gd name="T16" fmla="*/ 33 w 56"/>
                <a:gd name="T17" fmla="*/ 34 h 56"/>
                <a:gd name="T18" fmla="*/ 33 w 56"/>
                <a:gd name="T19" fmla="*/ 48 h 56"/>
                <a:gd name="T20" fmla="*/ 33 w 56"/>
                <a:gd name="T21" fmla="*/ 48 h 56"/>
                <a:gd name="T22" fmla="*/ 22 w 56"/>
                <a:gd name="T23" fmla="*/ 48 h 56"/>
                <a:gd name="T24" fmla="*/ 22 w 56"/>
                <a:gd name="T25" fmla="*/ 34 h 56"/>
                <a:gd name="T26" fmla="*/ 8 w 56"/>
                <a:gd name="T27" fmla="*/ 34 h 56"/>
                <a:gd name="T28" fmla="*/ 8 w 56"/>
                <a:gd name="T29" fmla="*/ 23 h 56"/>
                <a:gd name="T30" fmla="*/ 22 w 56"/>
                <a:gd name="T31" fmla="*/ 23 h 56"/>
                <a:gd name="T32" fmla="*/ 22 w 56"/>
                <a:gd name="T33" fmla="*/ 9 h 56"/>
                <a:gd name="T34" fmla="*/ 24 w 56"/>
                <a:gd name="T35" fmla="*/ 9 h 56"/>
                <a:gd name="T36" fmla="*/ 33 w 56"/>
                <a:gd name="T37" fmla="*/ 9 h 56"/>
                <a:gd name="T38" fmla="*/ 33 w 56"/>
                <a:gd name="T39" fmla="*/ 23 h 56"/>
                <a:gd name="T40" fmla="*/ 47 w 56"/>
                <a:gd name="T41" fmla="*/ 23 h 56"/>
                <a:gd name="T42" fmla="*/ 47 w 56"/>
                <a:gd name="T43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26" y="0"/>
                    <a:pt x="23" y="0"/>
                    <a:pt x="21" y="1"/>
                  </a:cubicBezTo>
                  <a:cubicBezTo>
                    <a:pt x="9" y="4"/>
                    <a:pt x="0" y="15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30" y="56"/>
                    <a:pt x="31" y="56"/>
                    <a:pt x="33" y="56"/>
                  </a:cubicBezTo>
                  <a:cubicBezTo>
                    <a:pt x="46" y="53"/>
                    <a:pt x="56" y="42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47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68100" y="2532538"/>
            <a:ext cx="271664" cy="337941"/>
            <a:chOff x="6624133" y="3376717"/>
            <a:chExt cx="362218" cy="450588"/>
          </a:xfrm>
          <a:solidFill>
            <a:schemeClr val="accent2"/>
          </a:solidFill>
        </p:grpSpPr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6650352" y="3376717"/>
              <a:ext cx="193248" cy="1942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624133" y="3572878"/>
              <a:ext cx="202958" cy="165086"/>
            </a:xfrm>
            <a:custGeom>
              <a:avLst/>
              <a:gdLst>
                <a:gd name="T0" fmla="*/ 87 w 87"/>
                <a:gd name="T1" fmla="*/ 49 h 71"/>
                <a:gd name="T2" fmla="*/ 78 w 87"/>
                <a:gd name="T3" fmla="*/ 24 h 71"/>
                <a:gd name="T4" fmla="*/ 86 w 87"/>
                <a:gd name="T5" fmla="*/ 0 h 71"/>
                <a:gd name="T6" fmla="*/ 85 w 87"/>
                <a:gd name="T7" fmla="*/ 0 h 71"/>
                <a:gd name="T8" fmla="*/ 53 w 87"/>
                <a:gd name="T9" fmla="*/ 10 h 71"/>
                <a:gd name="T10" fmla="*/ 20 w 87"/>
                <a:gd name="T11" fmla="*/ 0 h 71"/>
                <a:gd name="T12" fmla="*/ 0 w 87"/>
                <a:gd name="T13" fmla="*/ 71 h 71"/>
                <a:gd name="T14" fmla="*/ 76 w 87"/>
                <a:gd name="T15" fmla="*/ 71 h 71"/>
                <a:gd name="T16" fmla="*/ 85 w 87"/>
                <a:gd name="T17" fmla="*/ 52 h 71"/>
                <a:gd name="T18" fmla="*/ 87 w 87"/>
                <a:gd name="T19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87" y="49"/>
                  </a:moveTo>
                  <a:cubicBezTo>
                    <a:pt x="81" y="42"/>
                    <a:pt x="78" y="33"/>
                    <a:pt x="78" y="24"/>
                  </a:cubicBezTo>
                  <a:cubicBezTo>
                    <a:pt x="78" y="15"/>
                    <a:pt x="81" y="7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76" y="6"/>
                    <a:pt x="65" y="10"/>
                    <a:pt x="53" y="10"/>
                  </a:cubicBezTo>
                  <a:cubicBezTo>
                    <a:pt x="40" y="10"/>
                    <a:pt x="29" y="6"/>
                    <a:pt x="20" y="0"/>
                  </a:cubicBezTo>
                  <a:cubicBezTo>
                    <a:pt x="8" y="17"/>
                    <a:pt x="1" y="42"/>
                    <a:pt x="0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8" y="64"/>
                    <a:pt x="81" y="57"/>
                    <a:pt x="85" y="52"/>
                  </a:cubicBezTo>
                  <a:lnTo>
                    <a:pt x="8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6822236" y="3556370"/>
              <a:ext cx="144693" cy="144693"/>
            </a:xfrm>
            <a:custGeom>
              <a:avLst/>
              <a:gdLst>
                <a:gd name="T0" fmla="*/ 0 w 62"/>
                <a:gd name="T1" fmla="*/ 31 h 62"/>
                <a:gd name="T2" fmla="*/ 19 w 62"/>
                <a:gd name="T3" fmla="*/ 59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5 w 62"/>
                <a:gd name="T11" fmla="*/ 14 h 62"/>
                <a:gd name="T12" fmla="*/ 0 w 62"/>
                <a:gd name="T13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cubicBezTo>
                    <a:pt x="0" y="44"/>
                    <a:pt x="7" y="55"/>
                    <a:pt x="19" y="59"/>
                  </a:cubicBezTo>
                  <a:cubicBezTo>
                    <a:pt x="22" y="61"/>
                    <a:pt x="26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20" y="0"/>
                    <a:pt x="10" y="5"/>
                    <a:pt x="5" y="14"/>
                  </a:cubicBezTo>
                  <a:cubicBezTo>
                    <a:pt x="1" y="19"/>
                    <a:pt x="0" y="25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6801843" y="3703005"/>
              <a:ext cx="184508" cy="124300"/>
            </a:xfrm>
            <a:custGeom>
              <a:avLst/>
              <a:gdLst>
                <a:gd name="T0" fmla="*/ 64 w 79"/>
                <a:gd name="T1" fmla="*/ 0 h 53"/>
                <a:gd name="T2" fmla="*/ 40 w 79"/>
                <a:gd name="T3" fmla="*/ 7 h 53"/>
                <a:gd name="T4" fmla="*/ 28 w 79"/>
                <a:gd name="T5" fmla="*/ 6 h 53"/>
                <a:gd name="T6" fmla="*/ 15 w 79"/>
                <a:gd name="T7" fmla="*/ 0 h 53"/>
                <a:gd name="T8" fmla="*/ 7 w 79"/>
                <a:gd name="T9" fmla="*/ 15 h 53"/>
                <a:gd name="T10" fmla="*/ 0 w 79"/>
                <a:gd name="T11" fmla="*/ 53 h 53"/>
                <a:gd name="T12" fmla="*/ 79 w 79"/>
                <a:gd name="T13" fmla="*/ 53 h 53"/>
                <a:gd name="T14" fmla="*/ 64 w 79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64" y="0"/>
                  </a:moveTo>
                  <a:cubicBezTo>
                    <a:pt x="57" y="5"/>
                    <a:pt x="49" y="7"/>
                    <a:pt x="40" y="7"/>
                  </a:cubicBezTo>
                  <a:cubicBezTo>
                    <a:pt x="36" y="7"/>
                    <a:pt x="32" y="7"/>
                    <a:pt x="28" y="6"/>
                  </a:cubicBezTo>
                  <a:cubicBezTo>
                    <a:pt x="24" y="5"/>
                    <a:pt x="19" y="3"/>
                    <a:pt x="15" y="0"/>
                  </a:cubicBezTo>
                  <a:cubicBezTo>
                    <a:pt x="12" y="4"/>
                    <a:pt x="9" y="9"/>
                    <a:pt x="7" y="15"/>
                  </a:cubicBezTo>
                  <a:cubicBezTo>
                    <a:pt x="3" y="26"/>
                    <a:pt x="1" y="39"/>
                    <a:pt x="0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8" y="31"/>
                    <a:pt x="73" y="12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72529" y="2541197"/>
            <a:ext cx="342845" cy="291864"/>
            <a:chOff x="8485820" y="3388263"/>
            <a:chExt cx="457126" cy="389152"/>
          </a:xfrm>
          <a:solidFill>
            <a:schemeClr val="accent3"/>
          </a:solidFill>
        </p:grpSpPr>
        <p:sp>
          <p:nvSpPr>
            <p:cNvPr id="36" name="Freeform 18"/>
            <p:cNvSpPr/>
            <p:nvPr/>
          </p:nvSpPr>
          <p:spPr bwMode="auto">
            <a:xfrm>
              <a:off x="8485820" y="3388263"/>
              <a:ext cx="457126" cy="389152"/>
            </a:xfrm>
            <a:custGeom>
              <a:avLst/>
              <a:gdLst>
                <a:gd name="T0" fmla="*/ 462 w 538"/>
                <a:gd name="T1" fmla="*/ 31 h 458"/>
                <a:gd name="T2" fmla="*/ 388 w 538"/>
                <a:gd name="T3" fmla="*/ 63 h 458"/>
                <a:gd name="T4" fmla="*/ 424 w 538"/>
                <a:gd name="T5" fmla="*/ 91 h 458"/>
                <a:gd name="T6" fmla="*/ 316 w 538"/>
                <a:gd name="T7" fmla="*/ 221 h 458"/>
                <a:gd name="T8" fmla="*/ 208 w 538"/>
                <a:gd name="T9" fmla="*/ 168 h 458"/>
                <a:gd name="T10" fmla="*/ 0 w 538"/>
                <a:gd name="T11" fmla="*/ 417 h 458"/>
                <a:gd name="T12" fmla="*/ 51 w 538"/>
                <a:gd name="T13" fmla="*/ 458 h 458"/>
                <a:gd name="T14" fmla="*/ 225 w 538"/>
                <a:gd name="T15" fmla="*/ 247 h 458"/>
                <a:gd name="T16" fmla="*/ 333 w 538"/>
                <a:gd name="T17" fmla="*/ 297 h 458"/>
                <a:gd name="T18" fmla="*/ 474 w 538"/>
                <a:gd name="T19" fmla="*/ 130 h 458"/>
                <a:gd name="T20" fmla="*/ 517 w 538"/>
                <a:gd name="T21" fmla="*/ 163 h 458"/>
                <a:gd name="T22" fmla="*/ 529 w 538"/>
                <a:gd name="T23" fmla="*/ 82 h 458"/>
                <a:gd name="T24" fmla="*/ 538 w 538"/>
                <a:gd name="T25" fmla="*/ 0 h 458"/>
                <a:gd name="T26" fmla="*/ 462 w 538"/>
                <a:gd name="T27" fmla="*/ 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458">
                  <a:moveTo>
                    <a:pt x="462" y="31"/>
                  </a:moveTo>
                  <a:lnTo>
                    <a:pt x="388" y="63"/>
                  </a:lnTo>
                  <a:lnTo>
                    <a:pt x="424" y="91"/>
                  </a:lnTo>
                  <a:lnTo>
                    <a:pt x="316" y="221"/>
                  </a:lnTo>
                  <a:lnTo>
                    <a:pt x="208" y="168"/>
                  </a:lnTo>
                  <a:lnTo>
                    <a:pt x="0" y="417"/>
                  </a:lnTo>
                  <a:lnTo>
                    <a:pt x="51" y="458"/>
                  </a:lnTo>
                  <a:lnTo>
                    <a:pt x="225" y="247"/>
                  </a:lnTo>
                  <a:lnTo>
                    <a:pt x="333" y="297"/>
                  </a:lnTo>
                  <a:lnTo>
                    <a:pt x="474" y="130"/>
                  </a:lnTo>
                  <a:lnTo>
                    <a:pt x="517" y="163"/>
                  </a:lnTo>
                  <a:lnTo>
                    <a:pt x="529" y="82"/>
                  </a:lnTo>
                  <a:lnTo>
                    <a:pt x="538" y="0"/>
                  </a:lnTo>
                  <a:lnTo>
                    <a:pt x="46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8660853" y="3622774"/>
              <a:ext cx="45033" cy="152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8586082" y="3720487"/>
              <a:ext cx="44183" cy="552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8744122" y="3650813"/>
              <a:ext cx="45033" cy="12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8825691" y="3580290"/>
              <a:ext cx="44183" cy="1954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84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12"/>
          <p:cNvSpPr/>
          <p:nvPr/>
        </p:nvSpPr>
        <p:spPr bwMode="auto">
          <a:xfrm>
            <a:off x="444104" y="2406764"/>
            <a:ext cx="7565231" cy="878681"/>
          </a:xfrm>
          <a:custGeom>
            <a:avLst/>
            <a:gdLst>
              <a:gd name="T0" fmla="*/ 98 w 6354"/>
              <a:gd name="T1" fmla="*/ 408 h 738"/>
              <a:gd name="T2" fmla="*/ 190 w 6354"/>
              <a:gd name="T3" fmla="*/ 408 h 738"/>
              <a:gd name="T4" fmla="*/ 0 w 6354"/>
              <a:gd name="T5" fmla="*/ 738 h 738"/>
              <a:gd name="T6" fmla="*/ 89 w 6354"/>
              <a:gd name="T7" fmla="*/ 738 h 738"/>
              <a:gd name="T8" fmla="*/ 279 w 6354"/>
              <a:gd name="T9" fmla="*/ 408 h 738"/>
              <a:gd name="T10" fmla="*/ 368 w 6354"/>
              <a:gd name="T11" fmla="*/ 408 h 738"/>
              <a:gd name="T12" fmla="*/ 178 w 6354"/>
              <a:gd name="T13" fmla="*/ 738 h 738"/>
              <a:gd name="T14" fmla="*/ 267 w 6354"/>
              <a:gd name="T15" fmla="*/ 738 h 738"/>
              <a:gd name="T16" fmla="*/ 457 w 6354"/>
              <a:gd name="T17" fmla="*/ 408 h 738"/>
              <a:gd name="T18" fmla="*/ 547 w 6354"/>
              <a:gd name="T19" fmla="*/ 408 h 738"/>
              <a:gd name="T20" fmla="*/ 356 w 6354"/>
              <a:gd name="T21" fmla="*/ 738 h 738"/>
              <a:gd name="T22" fmla="*/ 445 w 6354"/>
              <a:gd name="T23" fmla="*/ 738 h 738"/>
              <a:gd name="T24" fmla="*/ 636 w 6354"/>
              <a:gd name="T25" fmla="*/ 408 h 738"/>
              <a:gd name="T26" fmla="*/ 5716 w 6354"/>
              <a:gd name="T27" fmla="*/ 408 h 738"/>
              <a:gd name="T28" fmla="*/ 5716 w 6354"/>
              <a:gd name="T29" fmla="*/ 738 h 738"/>
              <a:gd name="T30" fmla="*/ 6354 w 6354"/>
              <a:gd name="T31" fmla="*/ 369 h 738"/>
              <a:gd name="T32" fmla="*/ 5716 w 6354"/>
              <a:gd name="T33" fmla="*/ 0 h 738"/>
              <a:gd name="T34" fmla="*/ 5716 w 6354"/>
              <a:gd name="T35" fmla="*/ 330 h 738"/>
              <a:gd name="T36" fmla="*/ 636 w 6354"/>
              <a:gd name="T37" fmla="*/ 330 h 738"/>
              <a:gd name="T38" fmla="*/ 445 w 6354"/>
              <a:gd name="T39" fmla="*/ 0 h 738"/>
              <a:gd name="T40" fmla="*/ 356 w 6354"/>
              <a:gd name="T41" fmla="*/ 0 h 738"/>
              <a:gd name="T42" fmla="*/ 547 w 6354"/>
              <a:gd name="T43" fmla="*/ 330 h 738"/>
              <a:gd name="T44" fmla="*/ 457 w 6354"/>
              <a:gd name="T45" fmla="*/ 330 h 738"/>
              <a:gd name="T46" fmla="*/ 267 w 6354"/>
              <a:gd name="T47" fmla="*/ 0 h 738"/>
              <a:gd name="T48" fmla="*/ 178 w 6354"/>
              <a:gd name="T49" fmla="*/ 0 h 738"/>
              <a:gd name="T50" fmla="*/ 368 w 6354"/>
              <a:gd name="T51" fmla="*/ 330 h 738"/>
              <a:gd name="T52" fmla="*/ 279 w 6354"/>
              <a:gd name="T53" fmla="*/ 330 h 738"/>
              <a:gd name="T54" fmla="*/ 89 w 6354"/>
              <a:gd name="T55" fmla="*/ 0 h 738"/>
              <a:gd name="T56" fmla="*/ 0 w 6354"/>
              <a:gd name="T57" fmla="*/ 0 h 738"/>
              <a:gd name="T58" fmla="*/ 190 w 6354"/>
              <a:gd name="T59" fmla="*/ 330 h 738"/>
              <a:gd name="T60" fmla="*/ 98 w 6354"/>
              <a:gd name="T61" fmla="*/ 330 h 738"/>
              <a:gd name="T62" fmla="*/ 98 w 6354"/>
              <a:gd name="T63" fmla="*/ 40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54" h="738">
                <a:moveTo>
                  <a:pt x="98" y="408"/>
                </a:moveTo>
                <a:lnTo>
                  <a:pt x="190" y="408"/>
                </a:lnTo>
                <a:lnTo>
                  <a:pt x="0" y="738"/>
                </a:lnTo>
                <a:lnTo>
                  <a:pt x="89" y="738"/>
                </a:lnTo>
                <a:lnTo>
                  <a:pt x="279" y="408"/>
                </a:lnTo>
                <a:lnTo>
                  <a:pt x="368" y="408"/>
                </a:lnTo>
                <a:lnTo>
                  <a:pt x="178" y="738"/>
                </a:lnTo>
                <a:lnTo>
                  <a:pt x="267" y="738"/>
                </a:lnTo>
                <a:lnTo>
                  <a:pt x="457" y="408"/>
                </a:lnTo>
                <a:lnTo>
                  <a:pt x="547" y="408"/>
                </a:lnTo>
                <a:lnTo>
                  <a:pt x="356" y="738"/>
                </a:lnTo>
                <a:lnTo>
                  <a:pt x="445" y="738"/>
                </a:lnTo>
                <a:lnTo>
                  <a:pt x="636" y="408"/>
                </a:lnTo>
                <a:lnTo>
                  <a:pt x="5716" y="408"/>
                </a:lnTo>
                <a:lnTo>
                  <a:pt x="5716" y="738"/>
                </a:lnTo>
                <a:lnTo>
                  <a:pt x="6354" y="369"/>
                </a:lnTo>
                <a:lnTo>
                  <a:pt x="5716" y="0"/>
                </a:lnTo>
                <a:lnTo>
                  <a:pt x="5716" y="330"/>
                </a:lnTo>
                <a:lnTo>
                  <a:pt x="636" y="330"/>
                </a:lnTo>
                <a:lnTo>
                  <a:pt x="445" y="0"/>
                </a:lnTo>
                <a:lnTo>
                  <a:pt x="356" y="0"/>
                </a:lnTo>
                <a:lnTo>
                  <a:pt x="547" y="330"/>
                </a:lnTo>
                <a:lnTo>
                  <a:pt x="457" y="330"/>
                </a:lnTo>
                <a:lnTo>
                  <a:pt x="267" y="0"/>
                </a:lnTo>
                <a:lnTo>
                  <a:pt x="178" y="0"/>
                </a:lnTo>
                <a:lnTo>
                  <a:pt x="368" y="330"/>
                </a:lnTo>
                <a:lnTo>
                  <a:pt x="279" y="330"/>
                </a:lnTo>
                <a:lnTo>
                  <a:pt x="89" y="0"/>
                </a:lnTo>
                <a:lnTo>
                  <a:pt x="0" y="0"/>
                </a:lnTo>
                <a:lnTo>
                  <a:pt x="190" y="330"/>
                </a:lnTo>
                <a:lnTo>
                  <a:pt x="98" y="330"/>
                </a:lnTo>
                <a:lnTo>
                  <a:pt x="98" y="40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86" name="Freeform 13"/>
          <p:cNvSpPr/>
          <p:nvPr/>
        </p:nvSpPr>
        <p:spPr bwMode="auto">
          <a:xfrm>
            <a:off x="3670697" y="1749539"/>
            <a:ext cx="1029891" cy="2194322"/>
          </a:xfrm>
          <a:custGeom>
            <a:avLst/>
            <a:gdLst>
              <a:gd name="T0" fmla="*/ 7 w 865"/>
              <a:gd name="T1" fmla="*/ 1843 h 1843"/>
              <a:gd name="T2" fmla="*/ 784 w 865"/>
              <a:gd name="T3" fmla="*/ 926 h 1843"/>
              <a:gd name="T4" fmla="*/ 0 w 865"/>
              <a:gd name="T5" fmla="*/ 0 h 1843"/>
              <a:gd name="T6" fmla="*/ 80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7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7" y="1843"/>
                </a:moveTo>
                <a:lnTo>
                  <a:pt x="784" y="926"/>
                </a:lnTo>
                <a:lnTo>
                  <a:pt x="0" y="0"/>
                </a:lnTo>
                <a:lnTo>
                  <a:pt x="80" y="0"/>
                </a:lnTo>
                <a:lnTo>
                  <a:pt x="865" y="926"/>
                </a:lnTo>
                <a:lnTo>
                  <a:pt x="88" y="1843"/>
                </a:lnTo>
                <a:lnTo>
                  <a:pt x="7" y="18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87" name="Freeform 14"/>
          <p:cNvSpPr/>
          <p:nvPr/>
        </p:nvSpPr>
        <p:spPr bwMode="auto">
          <a:xfrm>
            <a:off x="5574506" y="1749539"/>
            <a:ext cx="1029891" cy="2194322"/>
          </a:xfrm>
          <a:custGeom>
            <a:avLst/>
            <a:gdLst>
              <a:gd name="T0" fmla="*/ 7 w 865"/>
              <a:gd name="T1" fmla="*/ 1843 h 1843"/>
              <a:gd name="T2" fmla="*/ 785 w 865"/>
              <a:gd name="T3" fmla="*/ 926 h 1843"/>
              <a:gd name="T4" fmla="*/ 0 w 865"/>
              <a:gd name="T5" fmla="*/ 0 h 1843"/>
              <a:gd name="T6" fmla="*/ 81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7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7" y="1843"/>
                </a:moveTo>
                <a:lnTo>
                  <a:pt x="785" y="926"/>
                </a:lnTo>
                <a:lnTo>
                  <a:pt x="0" y="0"/>
                </a:lnTo>
                <a:lnTo>
                  <a:pt x="81" y="0"/>
                </a:lnTo>
                <a:lnTo>
                  <a:pt x="865" y="926"/>
                </a:lnTo>
                <a:lnTo>
                  <a:pt x="88" y="1843"/>
                </a:lnTo>
                <a:lnTo>
                  <a:pt x="7" y="1843"/>
                </a:lnTo>
                <a:close/>
              </a:path>
            </a:pathLst>
          </a:custGeom>
          <a:solidFill>
            <a:srgbClr val="F39C1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88" name="Freeform 15"/>
          <p:cNvSpPr/>
          <p:nvPr/>
        </p:nvSpPr>
        <p:spPr bwMode="auto">
          <a:xfrm>
            <a:off x="1790700" y="1749539"/>
            <a:ext cx="1029891" cy="2194322"/>
          </a:xfrm>
          <a:custGeom>
            <a:avLst/>
            <a:gdLst>
              <a:gd name="T0" fmla="*/ 6 w 865"/>
              <a:gd name="T1" fmla="*/ 1843 h 1843"/>
              <a:gd name="T2" fmla="*/ 783 w 865"/>
              <a:gd name="T3" fmla="*/ 926 h 1843"/>
              <a:gd name="T4" fmla="*/ 0 w 865"/>
              <a:gd name="T5" fmla="*/ 0 h 1843"/>
              <a:gd name="T6" fmla="*/ 81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6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6" y="1843"/>
                </a:moveTo>
                <a:lnTo>
                  <a:pt x="783" y="926"/>
                </a:lnTo>
                <a:lnTo>
                  <a:pt x="0" y="0"/>
                </a:lnTo>
                <a:lnTo>
                  <a:pt x="81" y="0"/>
                </a:lnTo>
                <a:lnTo>
                  <a:pt x="865" y="926"/>
                </a:lnTo>
                <a:lnTo>
                  <a:pt x="88" y="1843"/>
                </a:lnTo>
                <a:lnTo>
                  <a:pt x="6" y="184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89" name="TextBox 20"/>
          <p:cNvSpPr txBox="1"/>
          <p:nvPr/>
        </p:nvSpPr>
        <p:spPr>
          <a:xfrm>
            <a:off x="938315" y="1665494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" name="TextBox 21"/>
          <p:cNvSpPr txBox="1"/>
          <p:nvPr/>
        </p:nvSpPr>
        <p:spPr>
          <a:xfrm>
            <a:off x="1478115" y="2221234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1" name="TextBox 22"/>
          <p:cNvSpPr txBox="1"/>
          <p:nvPr/>
        </p:nvSpPr>
        <p:spPr>
          <a:xfrm>
            <a:off x="2793309" y="1665494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2" name="TextBox 23"/>
          <p:cNvSpPr txBox="1"/>
          <p:nvPr/>
        </p:nvSpPr>
        <p:spPr>
          <a:xfrm>
            <a:off x="3267179" y="2221234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3" name="TextBox 24"/>
          <p:cNvSpPr txBox="1"/>
          <p:nvPr/>
        </p:nvSpPr>
        <p:spPr>
          <a:xfrm>
            <a:off x="4713239" y="1665494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6" name="TextBox 25"/>
          <p:cNvSpPr txBox="1"/>
          <p:nvPr/>
        </p:nvSpPr>
        <p:spPr>
          <a:xfrm>
            <a:off x="5158534" y="2221234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9" name="TextBox 26"/>
          <p:cNvSpPr txBox="1"/>
          <p:nvPr/>
        </p:nvSpPr>
        <p:spPr>
          <a:xfrm>
            <a:off x="8084004" y="26720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b="1" dirty="0">
                <a:solidFill>
                  <a:schemeClr val="tx2"/>
                </a:solidFill>
                <a:cs typeface="+mn-ea"/>
                <a:sym typeface="+mn-lt"/>
              </a:rPr>
              <a:t>Result</a:t>
            </a:r>
            <a:endParaRPr lang="id-ID" sz="18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2" name="Oval 29"/>
          <p:cNvSpPr/>
          <p:nvPr/>
        </p:nvSpPr>
        <p:spPr>
          <a:xfrm>
            <a:off x="1793081" y="1699582"/>
            <a:ext cx="185738" cy="185738"/>
          </a:xfrm>
          <a:prstGeom prst="ellipse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05" name="Oval 30"/>
          <p:cNvSpPr/>
          <p:nvPr/>
        </p:nvSpPr>
        <p:spPr>
          <a:xfrm>
            <a:off x="2235994" y="2255322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06" name="Oval 31"/>
          <p:cNvSpPr/>
          <p:nvPr/>
        </p:nvSpPr>
        <p:spPr>
          <a:xfrm>
            <a:off x="3671887" y="1699582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07" name="Oval 32"/>
          <p:cNvSpPr/>
          <p:nvPr/>
        </p:nvSpPr>
        <p:spPr>
          <a:xfrm>
            <a:off x="4114800" y="2255322"/>
            <a:ext cx="185738" cy="185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08" name="Oval 33"/>
          <p:cNvSpPr/>
          <p:nvPr/>
        </p:nvSpPr>
        <p:spPr>
          <a:xfrm>
            <a:off x="5579269" y="1699582"/>
            <a:ext cx="185738" cy="185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09" name="Oval 34"/>
          <p:cNvSpPr/>
          <p:nvPr/>
        </p:nvSpPr>
        <p:spPr>
          <a:xfrm>
            <a:off x="6022181" y="2255322"/>
            <a:ext cx="185738" cy="185738"/>
          </a:xfrm>
          <a:prstGeom prst="ellipse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10" name="TextBox 35"/>
          <p:cNvSpPr txBox="1"/>
          <p:nvPr/>
        </p:nvSpPr>
        <p:spPr>
          <a:xfrm>
            <a:off x="1409803" y="3222832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1" name="TextBox 36"/>
          <p:cNvSpPr txBox="1"/>
          <p:nvPr/>
        </p:nvSpPr>
        <p:spPr>
          <a:xfrm>
            <a:off x="933554" y="3778571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2" name="TextBox 37"/>
          <p:cNvSpPr txBox="1"/>
          <p:nvPr/>
        </p:nvSpPr>
        <p:spPr>
          <a:xfrm>
            <a:off x="3279084" y="3222832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3" name="TextBox 38"/>
          <p:cNvSpPr txBox="1"/>
          <p:nvPr/>
        </p:nvSpPr>
        <p:spPr>
          <a:xfrm>
            <a:off x="2809979" y="3778571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4" name="TextBox 39"/>
          <p:cNvSpPr txBox="1"/>
          <p:nvPr/>
        </p:nvSpPr>
        <p:spPr>
          <a:xfrm>
            <a:off x="5184727" y="3222832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1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5" name="TextBox 40"/>
          <p:cNvSpPr txBox="1"/>
          <p:nvPr/>
        </p:nvSpPr>
        <p:spPr>
          <a:xfrm>
            <a:off x="4729909" y="3778571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tx2"/>
                </a:solidFill>
                <a:cs typeface="+mn-ea"/>
                <a:sym typeface="+mn-lt"/>
              </a:rPr>
              <a:t>Trigger 2</a:t>
            </a:r>
            <a:endParaRPr lang="id-ID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6" name="Oval 41"/>
          <p:cNvSpPr/>
          <p:nvPr/>
        </p:nvSpPr>
        <p:spPr>
          <a:xfrm>
            <a:off x="2264569" y="3256920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015">
              <a:cs typeface="+mn-ea"/>
              <a:sym typeface="+mn-lt"/>
            </a:endParaRPr>
          </a:p>
        </p:txBody>
      </p:sp>
      <p:sp>
        <p:nvSpPr>
          <p:cNvPr id="117" name="Oval 42"/>
          <p:cNvSpPr/>
          <p:nvPr/>
        </p:nvSpPr>
        <p:spPr>
          <a:xfrm>
            <a:off x="1785937" y="3812659"/>
            <a:ext cx="185738" cy="185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18" name="Oval 43"/>
          <p:cNvSpPr/>
          <p:nvPr/>
        </p:nvSpPr>
        <p:spPr>
          <a:xfrm>
            <a:off x="4143375" y="3256920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015">
              <a:cs typeface="+mn-ea"/>
              <a:sym typeface="+mn-lt"/>
            </a:endParaRPr>
          </a:p>
        </p:txBody>
      </p:sp>
      <p:sp>
        <p:nvSpPr>
          <p:cNvPr id="119" name="Oval 44"/>
          <p:cNvSpPr/>
          <p:nvPr/>
        </p:nvSpPr>
        <p:spPr>
          <a:xfrm>
            <a:off x="3664744" y="3812659"/>
            <a:ext cx="185738" cy="185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20" name="Oval 45"/>
          <p:cNvSpPr/>
          <p:nvPr/>
        </p:nvSpPr>
        <p:spPr>
          <a:xfrm>
            <a:off x="6050756" y="3256920"/>
            <a:ext cx="185738" cy="1857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015">
              <a:cs typeface="+mn-ea"/>
              <a:sym typeface="+mn-lt"/>
            </a:endParaRPr>
          </a:p>
        </p:txBody>
      </p:sp>
      <p:sp>
        <p:nvSpPr>
          <p:cNvPr id="121" name="Oval 46"/>
          <p:cNvSpPr/>
          <p:nvPr/>
        </p:nvSpPr>
        <p:spPr>
          <a:xfrm>
            <a:off x="5572125" y="3812659"/>
            <a:ext cx="185738" cy="1857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32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1825289" y="799541"/>
            <a:ext cx="5493422" cy="3835870"/>
            <a:chOff x="730980" y="1066800"/>
            <a:chExt cx="7803420" cy="5448864"/>
          </a:xfrm>
        </p:grpSpPr>
        <p:grpSp>
          <p:nvGrpSpPr>
            <p:cNvPr id="93" name="Group 90"/>
            <p:cNvGrpSpPr/>
            <p:nvPr/>
          </p:nvGrpSpPr>
          <p:grpSpPr>
            <a:xfrm>
              <a:off x="730980" y="1735540"/>
              <a:ext cx="7785223" cy="4111384"/>
              <a:chOff x="730980" y="1735540"/>
              <a:chExt cx="7785223" cy="4111384"/>
            </a:xfrm>
          </p:grpSpPr>
          <p:cxnSp>
            <p:nvCxnSpPr>
              <p:cNvPr id="115" name="Straight Connector 27"/>
              <p:cNvCxnSpPr>
                <a:stCxn id="110" idx="2"/>
              </p:cNvCxnSpPr>
              <p:nvPr/>
            </p:nvCxnSpPr>
            <p:spPr>
              <a:xfrm>
                <a:off x="5531580" y="2365609"/>
                <a:ext cx="762000" cy="1540150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116" name="Straight Connector 24"/>
              <p:cNvCxnSpPr>
                <a:stCxn id="109" idx="2"/>
              </p:cNvCxnSpPr>
              <p:nvPr/>
            </p:nvCxnSpPr>
            <p:spPr>
              <a:xfrm>
                <a:off x="3778980" y="1735540"/>
                <a:ext cx="1143000" cy="2103120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117" name="Straight Connector 23"/>
              <p:cNvCxnSpPr>
                <a:stCxn id="108" idx="2"/>
              </p:cNvCxnSpPr>
              <p:nvPr/>
            </p:nvCxnSpPr>
            <p:spPr>
              <a:xfrm>
                <a:off x="2331180" y="2376984"/>
                <a:ext cx="1143000" cy="1528775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118" name="Straight Connector 39"/>
              <p:cNvCxnSpPr>
                <a:stCxn id="113" idx="0"/>
              </p:cNvCxnSpPr>
              <p:nvPr/>
            </p:nvCxnSpPr>
            <p:spPr>
              <a:xfrm flipV="1">
                <a:off x="5531580" y="3905759"/>
                <a:ext cx="609600" cy="1535826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119" name="Straight Connector 40"/>
              <p:cNvCxnSpPr>
                <a:stCxn id="112" idx="0"/>
              </p:cNvCxnSpPr>
              <p:nvPr/>
            </p:nvCxnSpPr>
            <p:spPr>
              <a:xfrm flipV="1">
                <a:off x="3861435" y="3838660"/>
                <a:ext cx="1060545" cy="2008264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cxnSp>
            <p:nvCxnSpPr>
              <p:cNvPr id="120" name="Straight Connector 41"/>
              <p:cNvCxnSpPr>
                <a:stCxn id="111" idx="0"/>
              </p:cNvCxnSpPr>
              <p:nvPr/>
            </p:nvCxnSpPr>
            <p:spPr>
              <a:xfrm flipV="1">
                <a:off x="2178780" y="3905759"/>
                <a:ext cx="1213562" cy="1612482"/>
              </a:xfrm>
              <a:prstGeom prst="line">
                <a:avLst/>
              </a:prstGeom>
              <a:noFill/>
              <a:ln w="76200" cap="rnd" cmpd="sng" algn="ctr">
                <a:solidFill>
                  <a:srgbClr val="A5A5A5"/>
                </a:solidFill>
                <a:prstDash val="solid"/>
              </a:ln>
              <a:effectLst/>
            </p:spPr>
          </p:cxnSp>
          <p:sp>
            <p:nvSpPr>
              <p:cNvPr id="121" name="Freeform 7"/>
              <p:cNvSpPr/>
              <p:nvPr/>
            </p:nvSpPr>
            <p:spPr bwMode="auto">
              <a:xfrm>
                <a:off x="730980" y="2259654"/>
                <a:ext cx="7785223" cy="2960610"/>
              </a:xfrm>
              <a:custGeom>
                <a:avLst/>
                <a:gdLst>
                  <a:gd name="connsiteX0" fmla="*/ 6458167 w 7785223"/>
                  <a:gd name="connsiteY0" fmla="*/ 833882 h 2960610"/>
                  <a:gd name="connsiteX1" fmla="*/ 6206458 w 7785223"/>
                  <a:gd name="connsiteY1" fmla="*/ 1085591 h 2960610"/>
                  <a:gd name="connsiteX2" fmla="*/ 6458167 w 7785223"/>
                  <a:gd name="connsiteY2" fmla="*/ 1337300 h 2960610"/>
                  <a:gd name="connsiteX3" fmla="*/ 6709876 w 7785223"/>
                  <a:gd name="connsiteY3" fmla="*/ 1085591 h 2960610"/>
                  <a:gd name="connsiteX4" fmla="*/ 6458167 w 7785223"/>
                  <a:gd name="connsiteY4" fmla="*/ 833882 h 2960610"/>
                  <a:gd name="connsiteX5" fmla="*/ 124054 w 7785223"/>
                  <a:gd name="connsiteY5" fmla="*/ 0 h 2960610"/>
                  <a:gd name="connsiteX6" fmla="*/ 881802 w 7785223"/>
                  <a:gd name="connsiteY6" fmla="*/ 766777 h 2960610"/>
                  <a:gd name="connsiteX7" fmla="*/ 1232618 w 7785223"/>
                  <a:gd name="connsiteY7" fmla="*/ 1485722 h 2960610"/>
                  <a:gd name="connsiteX8" fmla="*/ 2569785 w 7785223"/>
                  <a:gd name="connsiteY8" fmla="*/ 1533897 h 2960610"/>
                  <a:gd name="connsiteX9" fmla="*/ 5704061 w 7785223"/>
                  <a:gd name="connsiteY9" fmla="*/ 1488530 h 2960610"/>
                  <a:gd name="connsiteX10" fmla="*/ 6184373 w 7785223"/>
                  <a:gd name="connsiteY10" fmla="*/ 217410 h 2960610"/>
                  <a:gd name="connsiteX11" fmla="*/ 7585117 w 7785223"/>
                  <a:gd name="connsiteY11" fmla="*/ 1247424 h 2960610"/>
                  <a:gd name="connsiteX12" fmla="*/ 7785223 w 7785223"/>
                  <a:gd name="connsiteY12" fmla="*/ 1625797 h 2960610"/>
                  <a:gd name="connsiteX13" fmla="*/ 7506128 w 7785223"/>
                  <a:gd name="connsiteY13" fmla="*/ 2067231 h 2960610"/>
                  <a:gd name="connsiteX14" fmla="*/ 7074320 w 7785223"/>
                  <a:gd name="connsiteY14" fmla="*/ 2519175 h 2960610"/>
                  <a:gd name="connsiteX15" fmla="*/ 6737299 w 7785223"/>
                  <a:gd name="connsiteY15" fmla="*/ 2324735 h 2960610"/>
                  <a:gd name="connsiteX16" fmla="*/ 6911075 w 7785223"/>
                  <a:gd name="connsiteY16" fmla="*/ 2629534 h 2960610"/>
                  <a:gd name="connsiteX17" fmla="*/ 6173841 w 7785223"/>
                  <a:gd name="connsiteY17" fmla="*/ 2960610 h 2960610"/>
                  <a:gd name="connsiteX18" fmla="*/ 5697534 w 7785223"/>
                  <a:gd name="connsiteY18" fmla="*/ 1718745 h 2960610"/>
                  <a:gd name="connsiteX19" fmla="*/ 4260900 w 7785223"/>
                  <a:gd name="connsiteY19" fmla="*/ 1707212 h 2960610"/>
                  <a:gd name="connsiteX20" fmla="*/ 1262370 w 7785223"/>
                  <a:gd name="connsiteY20" fmla="*/ 1801983 h 2960610"/>
                  <a:gd name="connsiteX21" fmla="*/ 907344 w 7785223"/>
                  <a:gd name="connsiteY21" fmla="*/ 2381268 h 2960610"/>
                  <a:gd name="connsiteX22" fmla="*/ 192166 w 7785223"/>
                  <a:gd name="connsiteY22" fmla="*/ 2960610 h 2960610"/>
                  <a:gd name="connsiteX23" fmla="*/ 149596 w 7785223"/>
                  <a:gd name="connsiteY23" fmla="*/ 2142715 h 2960610"/>
                  <a:gd name="connsiteX24" fmla="*/ 515699 w 7785223"/>
                  <a:gd name="connsiteY24" fmla="*/ 1640050 h 2960610"/>
                  <a:gd name="connsiteX25" fmla="*/ 4858 w 7785223"/>
                  <a:gd name="connsiteY25" fmla="*/ 958471 h 2960610"/>
                  <a:gd name="connsiteX26" fmla="*/ 124054 w 7785223"/>
                  <a:gd name="connsiteY26" fmla="*/ 0 h 2960610"/>
                  <a:gd name="connsiteX0-1" fmla="*/ 6458167 w 7785223"/>
                  <a:gd name="connsiteY0-2" fmla="*/ 833882 h 2960610"/>
                  <a:gd name="connsiteX1-3" fmla="*/ 6206458 w 7785223"/>
                  <a:gd name="connsiteY1-4" fmla="*/ 1085591 h 2960610"/>
                  <a:gd name="connsiteX2-5" fmla="*/ 6458167 w 7785223"/>
                  <a:gd name="connsiteY2-6" fmla="*/ 1337300 h 2960610"/>
                  <a:gd name="connsiteX3-7" fmla="*/ 6709876 w 7785223"/>
                  <a:gd name="connsiteY3-8" fmla="*/ 1085591 h 2960610"/>
                  <a:gd name="connsiteX4-9" fmla="*/ 6458167 w 7785223"/>
                  <a:gd name="connsiteY4-10" fmla="*/ 833882 h 2960610"/>
                  <a:gd name="connsiteX5-11" fmla="*/ 124054 w 7785223"/>
                  <a:gd name="connsiteY5-12" fmla="*/ 0 h 2960610"/>
                  <a:gd name="connsiteX6-13" fmla="*/ 881802 w 7785223"/>
                  <a:gd name="connsiteY6-14" fmla="*/ 766777 h 2960610"/>
                  <a:gd name="connsiteX7-15" fmla="*/ 1232618 w 7785223"/>
                  <a:gd name="connsiteY7-16" fmla="*/ 1485722 h 2960610"/>
                  <a:gd name="connsiteX8-17" fmla="*/ 2569785 w 7785223"/>
                  <a:gd name="connsiteY8-18" fmla="*/ 1533897 h 2960610"/>
                  <a:gd name="connsiteX9-19" fmla="*/ 5704061 w 7785223"/>
                  <a:gd name="connsiteY9-20" fmla="*/ 1488530 h 2960610"/>
                  <a:gd name="connsiteX10-21" fmla="*/ 6184373 w 7785223"/>
                  <a:gd name="connsiteY10-22" fmla="*/ 217410 h 2960610"/>
                  <a:gd name="connsiteX11-23" fmla="*/ 7585117 w 7785223"/>
                  <a:gd name="connsiteY11-24" fmla="*/ 1247424 h 2960610"/>
                  <a:gd name="connsiteX12-25" fmla="*/ 7785223 w 7785223"/>
                  <a:gd name="connsiteY12-26" fmla="*/ 1625797 h 2960610"/>
                  <a:gd name="connsiteX13-27" fmla="*/ 7506128 w 7785223"/>
                  <a:gd name="connsiteY13-28" fmla="*/ 2067231 h 2960610"/>
                  <a:gd name="connsiteX14-29" fmla="*/ 7074320 w 7785223"/>
                  <a:gd name="connsiteY14-30" fmla="*/ 2519175 h 2960610"/>
                  <a:gd name="connsiteX15-31" fmla="*/ 6737299 w 7785223"/>
                  <a:gd name="connsiteY15-32" fmla="*/ 2324735 h 2960610"/>
                  <a:gd name="connsiteX16-33" fmla="*/ 6911075 w 7785223"/>
                  <a:gd name="connsiteY16-34" fmla="*/ 2629534 h 2960610"/>
                  <a:gd name="connsiteX17-35" fmla="*/ 6173841 w 7785223"/>
                  <a:gd name="connsiteY17-36" fmla="*/ 2960610 h 2960610"/>
                  <a:gd name="connsiteX18-37" fmla="*/ 5697534 w 7785223"/>
                  <a:gd name="connsiteY18-38" fmla="*/ 1718745 h 2960610"/>
                  <a:gd name="connsiteX19-39" fmla="*/ 4260900 w 7785223"/>
                  <a:gd name="connsiteY19-40" fmla="*/ 1707212 h 2960610"/>
                  <a:gd name="connsiteX20-41" fmla="*/ 1262370 w 7785223"/>
                  <a:gd name="connsiteY20-42" fmla="*/ 1801983 h 2960610"/>
                  <a:gd name="connsiteX21-43" fmla="*/ 907344 w 7785223"/>
                  <a:gd name="connsiteY21-44" fmla="*/ 2381268 h 2960610"/>
                  <a:gd name="connsiteX22-45" fmla="*/ 192166 w 7785223"/>
                  <a:gd name="connsiteY22-46" fmla="*/ 2960610 h 2960610"/>
                  <a:gd name="connsiteX23-47" fmla="*/ 149596 w 7785223"/>
                  <a:gd name="connsiteY23-48" fmla="*/ 2142715 h 2960610"/>
                  <a:gd name="connsiteX24-49" fmla="*/ 515699 w 7785223"/>
                  <a:gd name="connsiteY24-50" fmla="*/ 1640050 h 2960610"/>
                  <a:gd name="connsiteX25-51" fmla="*/ 4858 w 7785223"/>
                  <a:gd name="connsiteY25-52" fmla="*/ 958471 h 2960610"/>
                  <a:gd name="connsiteX26-53" fmla="*/ 124054 w 7785223"/>
                  <a:gd name="connsiteY26-54" fmla="*/ 0 h 2960610"/>
                  <a:gd name="connsiteX0-55" fmla="*/ 6458167 w 7785223"/>
                  <a:gd name="connsiteY0-56" fmla="*/ 833882 h 2960610"/>
                  <a:gd name="connsiteX1-57" fmla="*/ 6206458 w 7785223"/>
                  <a:gd name="connsiteY1-58" fmla="*/ 1085591 h 2960610"/>
                  <a:gd name="connsiteX2-59" fmla="*/ 6458167 w 7785223"/>
                  <a:gd name="connsiteY2-60" fmla="*/ 1337300 h 2960610"/>
                  <a:gd name="connsiteX3-61" fmla="*/ 6709876 w 7785223"/>
                  <a:gd name="connsiteY3-62" fmla="*/ 1085591 h 2960610"/>
                  <a:gd name="connsiteX4-63" fmla="*/ 6458167 w 7785223"/>
                  <a:gd name="connsiteY4-64" fmla="*/ 833882 h 2960610"/>
                  <a:gd name="connsiteX5-65" fmla="*/ 124054 w 7785223"/>
                  <a:gd name="connsiteY5-66" fmla="*/ 0 h 2960610"/>
                  <a:gd name="connsiteX6-67" fmla="*/ 881802 w 7785223"/>
                  <a:gd name="connsiteY6-68" fmla="*/ 766777 h 2960610"/>
                  <a:gd name="connsiteX7-69" fmla="*/ 1232618 w 7785223"/>
                  <a:gd name="connsiteY7-70" fmla="*/ 1485722 h 2960610"/>
                  <a:gd name="connsiteX8-71" fmla="*/ 2569785 w 7785223"/>
                  <a:gd name="connsiteY8-72" fmla="*/ 1533897 h 2960610"/>
                  <a:gd name="connsiteX9-73" fmla="*/ 5704061 w 7785223"/>
                  <a:gd name="connsiteY9-74" fmla="*/ 1488530 h 2960610"/>
                  <a:gd name="connsiteX10-75" fmla="*/ 6184373 w 7785223"/>
                  <a:gd name="connsiteY10-76" fmla="*/ 217410 h 2960610"/>
                  <a:gd name="connsiteX11-77" fmla="*/ 7585117 w 7785223"/>
                  <a:gd name="connsiteY11-78" fmla="*/ 1247424 h 2960610"/>
                  <a:gd name="connsiteX12-79" fmla="*/ 7785223 w 7785223"/>
                  <a:gd name="connsiteY12-80" fmla="*/ 1625797 h 2960610"/>
                  <a:gd name="connsiteX13-81" fmla="*/ 7506128 w 7785223"/>
                  <a:gd name="connsiteY13-82" fmla="*/ 2067231 h 2960610"/>
                  <a:gd name="connsiteX14-83" fmla="*/ 7074320 w 7785223"/>
                  <a:gd name="connsiteY14-84" fmla="*/ 2519175 h 2960610"/>
                  <a:gd name="connsiteX15-85" fmla="*/ 6737299 w 7785223"/>
                  <a:gd name="connsiteY15-86" fmla="*/ 2324735 h 2960610"/>
                  <a:gd name="connsiteX16-87" fmla="*/ 6911075 w 7785223"/>
                  <a:gd name="connsiteY16-88" fmla="*/ 2629534 h 2960610"/>
                  <a:gd name="connsiteX17-89" fmla="*/ 6173841 w 7785223"/>
                  <a:gd name="connsiteY17-90" fmla="*/ 2960610 h 2960610"/>
                  <a:gd name="connsiteX18-91" fmla="*/ 5697534 w 7785223"/>
                  <a:gd name="connsiteY18-92" fmla="*/ 1718745 h 2960610"/>
                  <a:gd name="connsiteX19-93" fmla="*/ 4260900 w 7785223"/>
                  <a:gd name="connsiteY19-94" fmla="*/ 1707212 h 2960610"/>
                  <a:gd name="connsiteX20-95" fmla="*/ 1262370 w 7785223"/>
                  <a:gd name="connsiteY20-96" fmla="*/ 1766472 h 2960610"/>
                  <a:gd name="connsiteX21-97" fmla="*/ 907344 w 7785223"/>
                  <a:gd name="connsiteY21-98" fmla="*/ 2381268 h 2960610"/>
                  <a:gd name="connsiteX22-99" fmla="*/ 192166 w 7785223"/>
                  <a:gd name="connsiteY22-100" fmla="*/ 2960610 h 2960610"/>
                  <a:gd name="connsiteX23-101" fmla="*/ 149596 w 7785223"/>
                  <a:gd name="connsiteY23-102" fmla="*/ 2142715 h 2960610"/>
                  <a:gd name="connsiteX24-103" fmla="*/ 515699 w 7785223"/>
                  <a:gd name="connsiteY24-104" fmla="*/ 1640050 h 2960610"/>
                  <a:gd name="connsiteX25-105" fmla="*/ 4858 w 7785223"/>
                  <a:gd name="connsiteY25-106" fmla="*/ 958471 h 2960610"/>
                  <a:gd name="connsiteX26-107" fmla="*/ 124054 w 7785223"/>
                  <a:gd name="connsiteY26-108" fmla="*/ 0 h 2960610"/>
                  <a:gd name="connsiteX0-109" fmla="*/ 6458167 w 7785223"/>
                  <a:gd name="connsiteY0-110" fmla="*/ 833882 h 2960610"/>
                  <a:gd name="connsiteX1-111" fmla="*/ 6206458 w 7785223"/>
                  <a:gd name="connsiteY1-112" fmla="*/ 1085591 h 2960610"/>
                  <a:gd name="connsiteX2-113" fmla="*/ 6458167 w 7785223"/>
                  <a:gd name="connsiteY2-114" fmla="*/ 1337300 h 2960610"/>
                  <a:gd name="connsiteX3-115" fmla="*/ 6709876 w 7785223"/>
                  <a:gd name="connsiteY3-116" fmla="*/ 1085591 h 2960610"/>
                  <a:gd name="connsiteX4-117" fmla="*/ 6458167 w 7785223"/>
                  <a:gd name="connsiteY4-118" fmla="*/ 833882 h 2960610"/>
                  <a:gd name="connsiteX5-119" fmla="*/ 124054 w 7785223"/>
                  <a:gd name="connsiteY5-120" fmla="*/ 0 h 2960610"/>
                  <a:gd name="connsiteX6-121" fmla="*/ 881802 w 7785223"/>
                  <a:gd name="connsiteY6-122" fmla="*/ 766777 h 2960610"/>
                  <a:gd name="connsiteX7-123" fmla="*/ 1232618 w 7785223"/>
                  <a:gd name="connsiteY7-124" fmla="*/ 1485722 h 2960610"/>
                  <a:gd name="connsiteX8-125" fmla="*/ 2569785 w 7785223"/>
                  <a:gd name="connsiteY8-126" fmla="*/ 1533897 h 2960610"/>
                  <a:gd name="connsiteX9-127" fmla="*/ 5704061 w 7785223"/>
                  <a:gd name="connsiteY9-128" fmla="*/ 1488530 h 2960610"/>
                  <a:gd name="connsiteX10-129" fmla="*/ 6184373 w 7785223"/>
                  <a:gd name="connsiteY10-130" fmla="*/ 217410 h 2960610"/>
                  <a:gd name="connsiteX11-131" fmla="*/ 7585117 w 7785223"/>
                  <a:gd name="connsiteY11-132" fmla="*/ 1247424 h 2960610"/>
                  <a:gd name="connsiteX12-133" fmla="*/ 7785223 w 7785223"/>
                  <a:gd name="connsiteY12-134" fmla="*/ 1625797 h 2960610"/>
                  <a:gd name="connsiteX13-135" fmla="*/ 7506128 w 7785223"/>
                  <a:gd name="connsiteY13-136" fmla="*/ 2067231 h 2960610"/>
                  <a:gd name="connsiteX14-137" fmla="*/ 7074320 w 7785223"/>
                  <a:gd name="connsiteY14-138" fmla="*/ 2519175 h 2960610"/>
                  <a:gd name="connsiteX15-139" fmla="*/ 6737299 w 7785223"/>
                  <a:gd name="connsiteY15-140" fmla="*/ 2324735 h 2960610"/>
                  <a:gd name="connsiteX16-141" fmla="*/ 6911075 w 7785223"/>
                  <a:gd name="connsiteY16-142" fmla="*/ 2629534 h 2960610"/>
                  <a:gd name="connsiteX17-143" fmla="*/ 6173841 w 7785223"/>
                  <a:gd name="connsiteY17-144" fmla="*/ 2960610 h 2960610"/>
                  <a:gd name="connsiteX18-145" fmla="*/ 5697534 w 7785223"/>
                  <a:gd name="connsiteY18-146" fmla="*/ 1718745 h 2960610"/>
                  <a:gd name="connsiteX19-147" fmla="*/ 4260900 w 7785223"/>
                  <a:gd name="connsiteY19-148" fmla="*/ 1707212 h 2960610"/>
                  <a:gd name="connsiteX20-149" fmla="*/ 1262370 w 7785223"/>
                  <a:gd name="connsiteY20-150" fmla="*/ 1766472 h 2960610"/>
                  <a:gd name="connsiteX21-151" fmla="*/ 907344 w 7785223"/>
                  <a:gd name="connsiteY21-152" fmla="*/ 2381268 h 2960610"/>
                  <a:gd name="connsiteX22-153" fmla="*/ 192166 w 7785223"/>
                  <a:gd name="connsiteY22-154" fmla="*/ 2960610 h 2960610"/>
                  <a:gd name="connsiteX23-155" fmla="*/ 149596 w 7785223"/>
                  <a:gd name="connsiteY23-156" fmla="*/ 2142715 h 2960610"/>
                  <a:gd name="connsiteX24-157" fmla="*/ 515699 w 7785223"/>
                  <a:gd name="connsiteY24-158" fmla="*/ 1640050 h 2960610"/>
                  <a:gd name="connsiteX25-159" fmla="*/ 4858 w 7785223"/>
                  <a:gd name="connsiteY25-160" fmla="*/ 958471 h 2960610"/>
                  <a:gd name="connsiteX26-161" fmla="*/ 124054 w 7785223"/>
                  <a:gd name="connsiteY26-162" fmla="*/ 0 h 2960610"/>
                  <a:gd name="connsiteX0-163" fmla="*/ 6458167 w 7785223"/>
                  <a:gd name="connsiteY0-164" fmla="*/ 833882 h 2960610"/>
                  <a:gd name="connsiteX1-165" fmla="*/ 6206458 w 7785223"/>
                  <a:gd name="connsiteY1-166" fmla="*/ 1085591 h 2960610"/>
                  <a:gd name="connsiteX2-167" fmla="*/ 6458167 w 7785223"/>
                  <a:gd name="connsiteY2-168" fmla="*/ 1337300 h 2960610"/>
                  <a:gd name="connsiteX3-169" fmla="*/ 6709876 w 7785223"/>
                  <a:gd name="connsiteY3-170" fmla="*/ 1085591 h 2960610"/>
                  <a:gd name="connsiteX4-171" fmla="*/ 6458167 w 7785223"/>
                  <a:gd name="connsiteY4-172" fmla="*/ 833882 h 2960610"/>
                  <a:gd name="connsiteX5-173" fmla="*/ 124054 w 7785223"/>
                  <a:gd name="connsiteY5-174" fmla="*/ 0 h 2960610"/>
                  <a:gd name="connsiteX6-175" fmla="*/ 881802 w 7785223"/>
                  <a:gd name="connsiteY6-176" fmla="*/ 766777 h 2960610"/>
                  <a:gd name="connsiteX7-177" fmla="*/ 1232618 w 7785223"/>
                  <a:gd name="connsiteY7-178" fmla="*/ 1485722 h 2960610"/>
                  <a:gd name="connsiteX8-179" fmla="*/ 2569785 w 7785223"/>
                  <a:gd name="connsiteY8-180" fmla="*/ 1533897 h 2960610"/>
                  <a:gd name="connsiteX9-181" fmla="*/ 5704061 w 7785223"/>
                  <a:gd name="connsiteY9-182" fmla="*/ 1488530 h 2960610"/>
                  <a:gd name="connsiteX10-183" fmla="*/ 6184373 w 7785223"/>
                  <a:gd name="connsiteY10-184" fmla="*/ 217410 h 2960610"/>
                  <a:gd name="connsiteX11-185" fmla="*/ 7585117 w 7785223"/>
                  <a:gd name="connsiteY11-186" fmla="*/ 1247424 h 2960610"/>
                  <a:gd name="connsiteX12-187" fmla="*/ 7785223 w 7785223"/>
                  <a:gd name="connsiteY12-188" fmla="*/ 1625797 h 2960610"/>
                  <a:gd name="connsiteX13-189" fmla="*/ 7506128 w 7785223"/>
                  <a:gd name="connsiteY13-190" fmla="*/ 2067231 h 2960610"/>
                  <a:gd name="connsiteX14-191" fmla="*/ 7074320 w 7785223"/>
                  <a:gd name="connsiteY14-192" fmla="*/ 2519175 h 2960610"/>
                  <a:gd name="connsiteX15-193" fmla="*/ 6737299 w 7785223"/>
                  <a:gd name="connsiteY15-194" fmla="*/ 2324735 h 2960610"/>
                  <a:gd name="connsiteX16-195" fmla="*/ 6911075 w 7785223"/>
                  <a:gd name="connsiteY16-196" fmla="*/ 2629534 h 2960610"/>
                  <a:gd name="connsiteX17-197" fmla="*/ 6173841 w 7785223"/>
                  <a:gd name="connsiteY17-198" fmla="*/ 2960610 h 2960610"/>
                  <a:gd name="connsiteX18-199" fmla="*/ 5697534 w 7785223"/>
                  <a:gd name="connsiteY18-200" fmla="*/ 1718745 h 2960610"/>
                  <a:gd name="connsiteX19-201" fmla="*/ 4260900 w 7785223"/>
                  <a:gd name="connsiteY19-202" fmla="*/ 1707212 h 2960610"/>
                  <a:gd name="connsiteX20-203" fmla="*/ 1262370 w 7785223"/>
                  <a:gd name="connsiteY20-204" fmla="*/ 1766472 h 2960610"/>
                  <a:gd name="connsiteX21-205" fmla="*/ 907344 w 7785223"/>
                  <a:gd name="connsiteY21-206" fmla="*/ 2381268 h 2960610"/>
                  <a:gd name="connsiteX22-207" fmla="*/ 192166 w 7785223"/>
                  <a:gd name="connsiteY22-208" fmla="*/ 2960610 h 2960610"/>
                  <a:gd name="connsiteX23-209" fmla="*/ 149596 w 7785223"/>
                  <a:gd name="connsiteY23-210" fmla="*/ 2142715 h 2960610"/>
                  <a:gd name="connsiteX24-211" fmla="*/ 515699 w 7785223"/>
                  <a:gd name="connsiteY24-212" fmla="*/ 1640050 h 2960610"/>
                  <a:gd name="connsiteX25-213" fmla="*/ 4858 w 7785223"/>
                  <a:gd name="connsiteY25-214" fmla="*/ 958471 h 2960610"/>
                  <a:gd name="connsiteX26-215" fmla="*/ 124054 w 7785223"/>
                  <a:gd name="connsiteY26-216" fmla="*/ 0 h 2960610"/>
                  <a:gd name="connsiteX0-217" fmla="*/ 6458167 w 7785223"/>
                  <a:gd name="connsiteY0-218" fmla="*/ 833882 h 2960610"/>
                  <a:gd name="connsiteX1-219" fmla="*/ 6206458 w 7785223"/>
                  <a:gd name="connsiteY1-220" fmla="*/ 1085591 h 2960610"/>
                  <a:gd name="connsiteX2-221" fmla="*/ 6458167 w 7785223"/>
                  <a:gd name="connsiteY2-222" fmla="*/ 1337300 h 2960610"/>
                  <a:gd name="connsiteX3-223" fmla="*/ 6709876 w 7785223"/>
                  <a:gd name="connsiteY3-224" fmla="*/ 1085591 h 2960610"/>
                  <a:gd name="connsiteX4-225" fmla="*/ 6458167 w 7785223"/>
                  <a:gd name="connsiteY4-226" fmla="*/ 833882 h 2960610"/>
                  <a:gd name="connsiteX5-227" fmla="*/ 124054 w 7785223"/>
                  <a:gd name="connsiteY5-228" fmla="*/ 0 h 2960610"/>
                  <a:gd name="connsiteX6-229" fmla="*/ 881802 w 7785223"/>
                  <a:gd name="connsiteY6-230" fmla="*/ 766777 h 2960610"/>
                  <a:gd name="connsiteX7-231" fmla="*/ 1232618 w 7785223"/>
                  <a:gd name="connsiteY7-232" fmla="*/ 1485722 h 2960610"/>
                  <a:gd name="connsiteX8-233" fmla="*/ 2569785 w 7785223"/>
                  <a:gd name="connsiteY8-234" fmla="*/ 1533897 h 2960610"/>
                  <a:gd name="connsiteX9-235" fmla="*/ 5663118 w 7785223"/>
                  <a:gd name="connsiteY9-236" fmla="*/ 1447586 h 2960610"/>
                  <a:gd name="connsiteX10-237" fmla="*/ 6184373 w 7785223"/>
                  <a:gd name="connsiteY10-238" fmla="*/ 217410 h 2960610"/>
                  <a:gd name="connsiteX11-239" fmla="*/ 7585117 w 7785223"/>
                  <a:gd name="connsiteY11-240" fmla="*/ 1247424 h 2960610"/>
                  <a:gd name="connsiteX12-241" fmla="*/ 7785223 w 7785223"/>
                  <a:gd name="connsiteY12-242" fmla="*/ 1625797 h 2960610"/>
                  <a:gd name="connsiteX13-243" fmla="*/ 7506128 w 7785223"/>
                  <a:gd name="connsiteY13-244" fmla="*/ 2067231 h 2960610"/>
                  <a:gd name="connsiteX14-245" fmla="*/ 7074320 w 7785223"/>
                  <a:gd name="connsiteY14-246" fmla="*/ 2519175 h 2960610"/>
                  <a:gd name="connsiteX15-247" fmla="*/ 6737299 w 7785223"/>
                  <a:gd name="connsiteY15-248" fmla="*/ 2324735 h 2960610"/>
                  <a:gd name="connsiteX16-249" fmla="*/ 6911075 w 7785223"/>
                  <a:gd name="connsiteY16-250" fmla="*/ 2629534 h 2960610"/>
                  <a:gd name="connsiteX17-251" fmla="*/ 6173841 w 7785223"/>
                  <a:gd name="connsiteY17-252" fmla="*/ 2960610 h 2960610"/>
                  <a:gd name="connsiteX18-253" fmla="*/ 5697534 w 7785223"/>
                  <a:gd name="connsiteY18-254" fmla="*/ 1718745 h 2960610"/>
                  <a:gd name="connsiteX19-255" fmla="*/ 4260900 w 7785223"/>
                  <a:gd name="connsiteY19-256" fmla="*/ 1707212 h 2960610"/>
                  <a:gd name="connsiteX20-257" fmla="*/ 1262370 w 7785223"/>
                  <a:gd name="connsiteY20-258" fmla="*/ 1766472 h 2960610"/>
                  <a:gd name="connsiteX21-259" fmla="*/ 907344 w 7785223"/>
                  <a:gd name="connsiteY21-260" fmla="*/ 2381268 h 2960610"/>
                  <a:gd name="connsiteX22-261" fmla="*/ 192166 w 7785223"/>
                  <a:gd name="connsiteY22-262" fmla="*/ 2960610 h 2960610"/>
                  <a:gd name="connsiteX23-263" fmla="*/ 149596 w 7785223"/>
                  <a:gd name="connsiteY23-264" fmla="*/ 2142715 h 2960610"/>
                  <a:gd name="connsiteX24-265" fmla="*/ 515699 w 7785223"/>
                  <a:gd name="connsiteY24-266" fmla="*/ 1640050 h 2960610"/>
                  <a:gd name="connsiteX25-267" fmla="*/ 4858 w 7785223"/>
                  <a:gd name="connsiteY25-268" fmla="*/ 958471 h 2960610"/>
                  <a:gd name="connsiteX26-269" fmla="*/ 124054 w 7785223"/>
                  <a:gd name="connsiteY26-270" fmla="*/ 0 h 2960610"/>
                  <a:gd name="connsiteX0-271" fmla="*/ 6458167 w 7785223"/>
                  <a:gd name="connsiteY0-272" fmla="*/ 833882 h 2960610"/>
                  <a:gd name="connsiteX1-273" fmla="*/ 6206458 w 7785223"/>
                  <a:gd name="connsiteY1-274" fmla="*/ 1085591 h 2960610"/>
                  <a:gd name="connsiteX2-275" fmla="*/ 6458167 w 7785223"/>
                  <a:gd name="connsiteY2-276" fmla="*/ 1337300 h 2960610"/>
                  <a:gd name="connsiteX3-277" fmla="*/ 6709876 w 7785223"/>
                  <a:gd name="connsiteY3-278" fmla="*/ 1085591 h 2960610"/>
                  <a:gd name="connsiteX4-279" fmla="*/ 6458167 w 7785223"/>
                  <a:gd name="connsiteY4-280" fmla="*/ 833882 h 2960610"/>
                  <a:gd name="connsiteX5-281" fmla="*/ 124054 w 7785223"/>
                  <a:gd name="connsiteY5-282" fmla="*/ 0 h 2960610"/>
                  <a:gd name="connsiteX6-283" fmla="*/ 881802 w 7785223"/>
                  <a:gd name="connsiteY6-284" fmla="*/ 766777 h 2960610"/>
                  <a:gd name="connsiteX7-285" fmla="*/ 1232618 w 7785223"/>
                  <a:gd name="connsiteY7-286" fmla="*/ 1485722 h 2960610"/>
                  <a:gd name="connsiteX8-287" fmla="*/ 2569785 w 7785223"/>
                  <a:gd name="connsiteY8-288" fmla="*/ 1533897 h 2960610"/>
                  <a:gd name="connsiteX9-289" fmla="*/ 5663118 w 7785223"/>
                  <a:gd name="connsiteY9-290" fmla="*/ 1447586 h 2960610"/>
                  <a:gd name="connsiteX10-291" fmla="*/ 6184373 w 7785223"/>
                  <a:gd name="connsiteY10-292" fmla="*/ 217410 h 2960610"/>
                  <a:gd name="connsiteX11-293" fmla="*/ 7585117 w 7785223"/>
                  <a:gd name="connsiteY11-294" fmla="*/ 1247424 h 2960610"/>
                  <a:gd name="connsiteX12-295" fmla="*/ 7785223 w 7785223"/>
                  <a:gd name="connsiteY12-296" fmla="*/ 1625797 h 2960610"/>
                  <a:gd name="connsiteX13-297" fmla="*/ 7506128 w 7785223"/>
                  <a:gd name="connsiteY13-298" fmla="*/ 2067231 h 2960610"/>
                  <a:gd name="connsiteX14-299" fmla="*/ 7074320 w 7785223"/>
                  <a:gd name="connsiteY14-300" fmla="*/ 2519175 h 2960610"/>
                  <a:gd name="connsiteX15-301" fmla="*/ 6737299 w 7785223"/>
                  <a:gd name="connsiteY15-302" fmla="*/ 2324735 h 2960610"/>
                  <a:gd name="connsiteX16-303" fmla="*/ 6911075 w 7785223"/>
                  <a:gd name="connsiteY16-304" fmla="*/ 2629534 h 2960610"/>
                  <a:gd name="connsiteX17-305" fmla="*/ 6173841 w 7785223"/>
                  <a:gd name="connsiteY17-306" fmla="*/ 2960610 h 2960610"/>
                  <a:gd name="connsiteX18-307" fmla="*/ 5697534 w 7785223"/>
                  <a:gd name="connsiteY18-308" fmla="*/ 1718745 h 2960610"/>
                  <a:gd name="connsiteX19-309" fmla="*/ 4260900 w 7785223"/>
                  <a:gd name="connsiteY19-310" fmla="*/ 1707212 h 2960610"/>
                  <a:gd name="connsiteX20-311" fmla="*/ 1262370 w 7785223"/>
                  <a:gd name="connsiteY20-312" fmla="*/ 1766472 h 2960610"/>
                  <a:gd name="connsiteX21-313" fmla="*/ 907344 w 7785223"/>
                  <a:gd name="connsiteY21-314" fmla="*/ 2381268 h 2960610"/>
                  <a:gd name="connsiteX22-315" fmla="*/ 192166 w 7785223"/>
                  <a:gd name="connsiteY22-316" fmla="*/ 2960610 h 2960610"/>
                  <a:gd name="connsiteX23-317" fmla="*/ 149596 w 7785223"/>
                  <a:gd name="connsiteY23-318" fmla="*/ 2142715 h 2960610"/>
                  <a:gd name="connsiteX24-319" fmla="*/ 515699 w 7785223"/>
                  <a:gd name="connsiteY24-320" fmla="*/ 1640050 h 2960610"/>
                  <a:gd name="connsiteX25-321" fmla="*/ 4858 w 7785223"/>
                  <a:gd name="connsiteY25-322" fmla="*/ 958471 h 2960610"/>
                  <a:gd name="connsiteX26-323" fmla="*/ 124054 w 7785223"/>
                  <a:gd name="connsiteY26-324" fmla="*/ 0 h 2960610"/>
                  <a:gd name="connsiteX0-325" fmla="*/ 6458167 w 7785223"/>
                  <a:gd name="connsiteY0-326" fmla="*/ 833882 h 2960610"/>
                  <a:gd name="connsiteX1-327" fmla="*/ 6206458 w 7785223"/>
                  <a:gd name="connsiteY1-328" fmla="*/ 1085591 h 2960610"/>
                  <a:gd name="connsiteX2-329" fmla="*/ 6458167 w 7785223"/>
                  <a:gd name="connsiteY2-330" fmla="*/ 1337300 h 2960610"/>
                  <a:gd name="connsiteX3-331" fmla="*/ 6709876 w 7785223"/>
                  <a:gd name="connsiteY3-332" fmla="*/ 1085591 h 2960610"/>
                  <a:gd name="connsiteX4-333" fmla="*/ 6458167 w 7785223"/>
                  <a:gd name="connsiteY4-334" fmla="*/ 833882 h 2960610"/>
                  <a:gd name="connsiteX5-335" fmla="*/ 124054 w 7785223"/>
                  <a:gd name="connsiteY5-336" fmla="*/ 0 h 2960610"/>
                  <a:gd name="connsiteX6-337" fmla="*/ 881802 w 7785223"/>
                  <a:gd name="connsiteY6-338" fmla="*/ 766777 h 2960610"/>
                  <a:gd name="connsiteX7-339" fmla="*/ 1232618 w 7785223"/>
                  <a:gd name="connsiteY7-340" fmla="*/ 1485722 h 2960610"/>
                  <a:gd name="connsiteX8-341" fmla="*/ 2569785 w 7785223"/>
                  <a:gd name="connsiteY8-342" fmla="*/ 1533897 h 2960610"/>
                  <a:gd name="connsiteX9-343" fmla="*/ 5663118 w 7785223"/>
                  <a:gd name="connsiteY9-344" fmla="*/ 1447586 h 2960610"/>
                  <a:gd name="connsiteX10-345" fmla="*/ 6184373 w 7785223"/>
                  <a:gd name="connsiteY10-346" fmla="*/ 217410 h 2960610"/>
                  <a:gd name="connsiteX11-347" fmla="*/ 7585117 w 7785223"/>
                  <a:gd name="connsiteY11-348" fmla="*/ 1247424 h 2960610"/>
                  <a:gd name="connsiteX12-349" fmla="*/ 7785223 w 7785223"/>
                  <a:gd name="connsiteY12-350" fmla="*/ 1625797 h 2960610"/>
                  <a:gd name="connsiteX13-351" fmla="*/ 7506128 w 7785223"/>
                  <a:gd name="connsiteY13-352" fmla="*/ 2067231 h 2960610"/>
                  <a:gd name="connsiteX14-353" fmla="*/ 7074320 w 7785223"/>
                  <a:gd name="connsiteY14-354" fmla="*/ 2519175 h 2960610"/>
                  <a:gd name="connsiteX15-355" fmla="*/ 6737299 w 7785223"/>
                  <a:gd name="connsiteY15-356" fmla="*/ 2324735 h 2960610"/>
                  <a:gd name="connsiteX16-357" fmla="*/ 6911075 w 7785223"/>
                  <a:gd name="connsiteY16-358" fmla="*/ 2629534 h 2960610"/>
                  <a:gd name="connsiteX17-359" fmla="*/ 6173841 w 7785223"/>
                  <a:gd name="connsiteY17-360" fmla="*/ 2960610 h 2960610"/>
                  <a:gd name="connsiteX18-361" fmla="*/ 5697534 w 7785223"/>
                  <a:gd name="connsiteY18-362" fmla="*/ 1718745 h 2960610"/>
                  <a:gd name="connsiteX19-363" fmla="*/ 4260900 w 7785223"/>
                  <a:gd name="connsiteY19-364" fmla="*/ 1707212 h 2960610"/>
                  <a:gd name="connsiteX20-365" fmla="*/ 1262370 w 7785223"/>
                  <a:gd name="connsiteY20-366" fmla="*/ 1766472 h 2960610"/>
                  <a:gd name="connsiteX21-367" fmla="*/ 907344 w 7785223"/>
                  <a:gd name="connsiteY21-368" fmla="*/ 2381268 h 2960610"/>
                  <a:gd name="connsiteX22-369" fmla="*/ 192166 w 7785223"/>
                  <a:gd name="connsiteY22-370" fmla="*/ 2960610 h 2960610"/>
                  <a:gd name="connsiteX23-371" fmla="*/ 149596 w 7785223"/>
                  <a:gd name="connsiteY23-372" fmla="*/ 2142715 h 2960610"/>
                  <a:gd name="connsiteX24-373" fmla="*/ 515699 w 7785223"/>
                  <a:gd name="connsiteY24-374" fmla="*/ 1640050 h 2960610"/>
                  <a:gd name="connsiteX25-375" fmla="*/ 4858 w 7785223"/>
                  <a:gd name="connsiteY25-376" fmla="*/ 958471 h 2960610"/>
                  <a:gd name="connsiteX26-377" fmla="*/ 124054 w 7785223"/>
                  <a:gd name="connsiteY26-378" fmla="*/ 0 h 2960610"/>
                  <a:gd name="connsiteX0-379" fmla="*/ 6458167 w 7785223"/>
                  <a:gd name="connsiteY0-380" fmla="*/ 833882 h 2960610"/>
                  <a:gd name="connsiteX1-381" fmla="*/ 6206458 w 7785223"/>
                  <a:gd name="connsiteY1-382" fmla="*/ 1085591 h 2960610"/>
                  <a:gd name="connsiteX2-383" fmla="*/ 6458167 w 7785223"/>
                  <a:gd name="connsiteY2-384" fmla="*/ 1337300 h 2960610"/>
                  <a:gd name="connsiteX3-385" fmla="*/ 6709876 w 7785223"/>
                  <a:gd name="connsiteY3-386" fmla="*/ 1085591 h 2960610"/>
                  <a:gd name="connsiteX4-387" fmla="*/ 6458167 w 7785223"/>
                  <a:gd name="connsiteY4-388" fmla="*/ 833882 h 2960610"/>
                  <a:gd name="connsiteX5-389" fmla="*/ 124054 w 7785223"/>
                  <a:gd name="connsiteY5-390" fmla="*/ 0 h 2960610"/>
                  <a:gd name="connsiteX6-391" fmla="*/ 881802 w 7785223"/>
                  <a:gd name="connsiteY6-392" fmla="*/ 766777 h 2960610"/>
                  <a:gd name="connsiteX7-393" fmla="*/ 1232618 w 7785223"/>
                  <a:gd name="connsiteY7-394" fmla="*/ 1485722 h 2960610"/>
                  <a:gd name="connsiteX8-395" fmla="*/ 2569785 w 7785223"/>
                  <a:gd name="connsiteY8-396" fmla="*/ 1533897 h 2960610"/>
                  <a:gd name="connsiteX9-397" fmla="*/ 5663118 w 7785223"/>
                  <a:gd name="connsiteY9-398" fmla="*/ 1447586 h 2960610"/>
                  <a:gd name="connsiteX10-399" fmla="*/ 6184373 w 7785223"/>
                  <a:gd name="connsiteY10-400" fmla="*/ 217410 h 2960610"/>
                  <a:gd name="connsiteX11-401" fmla="*/ 7585117 w 7785223"/>
                  <a:gd name="connsiteY11-402" fmla="*/ 1247424 h 2960610"/>
                  <a:gd name="connsiteX12-403" fmla="*/ 7785223 w 7785223"/>
                  <a:gd name="connsiteY12-404" fmla="*/ 1625797 h 2960610"/>
                  <a:gd name="connsiteX13-405" fmla="*/ 7506128 w 7785223"/>
                  <a:gd name="connsiteY13-406" fmla="*/ 2067231 h 2960610"/>
                  <a:gd name="connsiteX14-407" fmla="*/ 7074320 w 7785223"/>
                  <a:gd name="connsiteY14-408" fmla="*/ 2519175 h 2960610"/>
                  <a:gd name="connsiteX15-409" fmla="*/ 6737299 w 7785223"/>
                  <a:gd name="connsiteY15-410" fmla="*/ 2324735 h 2960610"/>
                  <a:gd name="connsiteX16-411" fmla="*/ 6911075 w 7785223"/>
                  <a:gd name="connsiteY16-412" fmla="*/ 2629534 h 2960610"/>
                  <a:gd name="connsiteX17-413" fmla="*/ 6173841 w 7785223"/>
                  <a:gd name="connsiteY17-414" fmla="*/ 2960610 h 2960610"/>
                  <a:gd name="connsiteX18-415" fmla="*/ 5697534 w 7785223"/>
                  <a:gd name="connsiteY18-416" fmla="*/ 1718745 h 2960610"/>
                  <a:gd name="connsiteX19-417" fmla="*/ 4260900 w 7785223"/>
                  <a:gd name="connsiteY19-418" fmla="*/ 1707212 h 2960610"/>
                  <a:gd name="connsiteX20-419" fmla="*/ 1262370 w 7785223"/>
                  <a:gd name="connsiteY20-420" fmla="*/ 1766472 h 2960610"/>
                  <a:gd name="connsiteX21-421" fmla="*/ 907344 w 7785223"/>
                  <a:gd name="connsiteY21-422" fmla="*/ 2381268 h 2960610"/>
                  <a:gd name="connsiteX22-423" fmla="*/ 192166 w 7785223"/>
                  <a:gd name="connsiteY22-424" fmla="*/ 2960610 h 2960610"/>
                  <a:gd name="connsiteX23-425" fmla="*/ 149596 w 7785223"/>
                  <a:gd name="connsiteY23-426" fmla="*/ 2142715 h 2960610"/>
                  <a:gd name="connsiteX24-427" fmla="*/ 515699 w 7785223"/>
                  <a:gd name="connsiteY24-428" fmla="*/ 1640050 h 2960610"/>
                  <a:gd name="connsiteX25-429" fmla="*/ 4858 w 7785223"/>
                  <a:gd name="connsiteY25-430" fmla="*/ 958471 h 2960610"/>
                  <a:gd name="connsiteX26-431" fmla="*/ 124054 w 7785223"/>
                  <a:gd name="connsiteY26-432" fmla="*/ 0 h 2960610"/>
                  <a:gd name="connsiteX0-433" fmla="*/ 6458167 w 7785223"/>
                  <a:gd name="connsiteY0-434" fmla="*/ 833882 h 2960610"/>
                  <a:gd name="connsiteX1-435" fmla="*/ 6206458 w 7785223"/>
                  <a:gd name="connsiteY1-436" fmla="*/ 1085591 h 2960610"/>
                  <a:gd name="connsiteX2-437" fmla="*/ 6458167 w 7785223"/>
                  <a:gd name="connsiteY2-438" fmla="*/ 1337300 h 2960610"/>
                  <a:gd name="connsiteX3-439" fmla="*/ 6709876 w 7785223"/>
                  <a:gd name="connsiteY3-440" fmla="*/ 1085591 h 2960610"/>
                  <a:gd name="connsiteX4-441" fmla="*/ 6458167 w 7785223"/>
                  <a:gd name="connsiteY4-442" fmla="*/ 833882 h 2960610"/>
                  <a:gd name="connsiteX5-443" fmla="*/ 124054 w 7785223"/>
                  <a:gd name="connsiteY5-444" fmla="*/ 0 h 2960610"/>
                  <a:gd name="connsiteX6-445" fmla="*/ 881802 w 7785223"/>
                  <a:gd name="connsiteY6-446" fmla="*/ 766777 h 2960610"/>
                  <a:gd name="connsiteX7-447" fmla="*/ 1232618 w 7785223"/>
                  <a:gd name="connsiteY7-448" fmla="*/ 1485722 h 2960610"/>
                  <a:gd name="connsiteX8-449" fmla="*/ 2569785 w 7785223"/>
                  <a:gd name="connsiteY8-450" fmla="*/ 1533897 h 2960610"/>
                  <a:gd name="connsiteX9-451" fmla="*/ 5663118 w 7785223"/>
                  <a:gd name="connsiteY9-452" fmla="*/ 1447586 h 2960610"/>
                  <a:gd name="connsiteX10-453" fmla="*/ 6184373 w 7785223"/>
                  <a:gd name="connsiteY10-454" fmla="*/ 217410 h 2960610"/>
                  <a:gd name="connsiteX11-455" fmla="*/ 7585117 w 7785223"/>
                  <a:gd name="connsiteY11-456" fmla="*/ 1247424 h 2960610"/>
                  <a:gd name="connsiteX12-457" fmla="*/ 7785223 w 7785223"/>
                  <a:gd name="connsiteY12-458" fmla="*/ 1625797 h 2960610"/>
                  <a:gd name="connsiteX13-459" fmla="*/ 7506128 w 7785223"/>
                  <a:gd name="connsiteY13-460" fmla="*/ 2067231 h 2960610"/>
                  <a:gd name="connsiteX14-461" fmla="*/ 7074320 w 7785223"/>
                  <a:gd name="connsiteY14-462" fmla="*/ 2519175 h 2960610"/>
                  <a:gd name="connsiteX15-463" fmla="*/ 6737299 w 7785223"/>
                  <a:gd name="connsiteY15-464" fmla="*/ 2324735 h 2960610"/>
                  <a:gd name="connsiteX16-465" fmla="*/ 6911075 w 7785223"/>
                  <a:gd name="connsiteY16-466" fmla="*/ 2629534 h 2960610"/>
                  <a:gd name="connsiteX17-467" fmla="*/ 6173841 w 7785223"/>
                  <a:gd name="connsiteY17-468" fmla="*/ 2960610 h 2960610"/>
                  <a:gd name="connsiteX18-469" fmla="*/ 5683886 w 7785223"/>
                  <a:gd name="connsiteY18-470" fmla="*/ 1786984 h 2960610"/>
                  <a:gd name="connsiteX19-471" fmla="*/ 4260900 w 7785223"/>
                  <a:gd name="connsiteY19-472" fmla="*/ 1707212 h 2960610"/>
                  <a:gd name="connsiteX20-473" fmla="*/ 1262370 w 7785223"/>
                  <a:gd name="connsiteY20-474" fmla="*/ 1766472 h 2960610"/>
                  <a:gd name="connsiteX21-475" fmla="*/ 907344 w 7785223"/>
                  <a:gd name="connsiteY21-476" fmla="*/ 2381268 h 2960610"/>
                  <a:gd name="connsiteX22-477" fmla="*/ 192166 w 7785223"/>
                  <a:gd name="connsiteY22-478" fmla="*/ 2960610 h 2960610"/>
                  <a:gd name="connsiteX23-479" fmla="*/ 149596 w 7785223"/>
                  <a:gd name="connsiteY23-480" fmla="*/ 2142715 h 2960610"/>
                  <a:gd name="connsiteX24-481" fmla="*/ 515699 w 7785223"/>
                  <a:gd name="connsiteY24-482" fmla="*/ 1640050 h 2960610"/>
                  <a:gd name="connsiteX25-483" fmla="*/ 4858 w 7785223"/>
                  <a:gd name="connsiteY25-484" fmla="*/ 958471 h 2960610"/>
                  <a:gd name="connsiteX26-485" fmla="*/ 124054 w 7785223"/>
                  <a:gd name="connsiteY26-486" fmla="*/ 0 h 2960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7785223" h="2960610">
                    <a:moveTo>
                      <a:pt x="6458167" y="833882"/>
                    </a:moveTo>
                    <a:cubicBezTo>
                      <a:pt x="6319152" y="833882"/>
                      <a:pt x="6206458" y="946576"/>
                      <a:pt x="6206458" y="1085591"/>
                    </a:cubicBezTo>
                    <a:cubicBezTo>
                      <a:pt x="6206458" y="1224606"/>
                      <a:pt x="6319152" y="1337300"/>
                      <a:pt x="6458167" y="1337300"/>
                    </a:cubicBezTo>
                    <a:cubicBezTo>
                      <a:pt x="6597182" y="1337300"/>
                      <a:pt x="6709876" y="1224606"/>
                      <a:pt x="6709876" y="1085591"/>
                    </a:cubicBezTo>
                    <a:cubicBezTo>
                      <a:pt x="6709876" y="946576"/>
                      <a:pt x="6597182" y="833882"/>
                      <a:pt x="6458167" y="833882"/>
                    </a:cubicBezTo>
                    <a:close/>
                    <a:moveTo>
                      <a:pt x="124054" y="0"/>
                    </a:moveTo>
                    <a:cubicBezTo>
                      <a:pt x="124054" y="0"/>
                      <a:pt x="694494" y="17040"/>
                      <a:pt x="881802" y="766777"/>
                    </a:cubicBezTo>
                    <a:cubicBezTo>
                      <a:pt x="975349" y="1143344"/>
                      <a:pt x="1108255" y="1399114"/>
                      <a:pt x="1232618" y="1485722"/>
                    </a:cubicBezTo>
                    <a:cubicBezTo>
                      <a:pt x="1356981" y="1572330"/>
                      <a:pt x="1831368" y="1540253"/>
                      <a:pt x="2569785" y="1533897"/>
                    </a:cubicBezTo>
                    <a:cubicBezTo>
                      <a:pt x="3308202" y="1527541"/>
                      <a:pt x="4961056" y="1460173"/>
                      <a:pt x="5663118" y="1447586"/>
                    </a:cubicBezTo>
                    <a:cubicBezTo>
                      <a:pt x="5764083" y="633577"/>
                      <a:pt x="6000518" y="305361"/>
                      <a:pt x="6184373" y="217410"/>
                    </a:cubicBezTo>
                    <a:cubicBezTo>
                      <a:pt x="6504706" y="184050"/>
                      <a:pt x="7316553" y="874307"/>
                      <a:pt x="7585117" y="1247424"/>
                    </a:cubicBezTo>
                    <a:cubicBezTo>
                      <a:pt x="7737800" y="1452337"/>
                      <a:pt x="7785205" y="1625731"/>
                      <a:pt x="7785223" y="1625797"/>
                    </a:cubicBezTo>
                    <a:cubicBezTo>
                      <a:pt x="7785158" y="1625937"/>
                      <a:pt x="7690374" y="1830829"/>
                      <a:pt x="7506128" y="2067231"/>
                    </a:cubicBezTo>
                    <a:cubicBezTo>
                      <a:pt x="7395543" y="2209120"/>
                      <a:pt x="7263894" y="2377287"/>
                      <a:pt x="7074320" y="2519175"/>
                    </a:cubicBezTo>
                    <a:cubicBezTo>
                      <a:pt x="6895320" y="2340543"/>
                      <a:pt x="6737376" y="2324743"/>
                      <a:pt x="6737299" y="2324735"/>
                    </a:cubicBezTo>
                    <a:cubicBezTo>
                      <a:pt x="6737317" y="2324764"/>
                      <a:pt x="6868950" y="2545458"/>
                      <a:pt x="6911075" y="2629534"/>
                    </a:cubicBezTo>
                    <a:cubicBezTo>
                      <a:pt x="6705703" y="2760914"/>
                      <a:pt x="6463469" y="2876528"/>
                      <a:pt x="6173841" y="2960610"/>
                    </a:cubicBezTo>
                    <a:cubicBezTo>
                      <a:pt x="6173686" y="2960472"/>
                      <a:pt x="5712200" y="2625849"/>
                      <a:pt x="5683886" y="1786984"/>
                    </a:cubicBezTo>
                    <a:cubicBezTo>
                      <a:pt x="5351100" y="1778601"/>
                      <a:pt x="4997819" y="1710631"/>
                      <a:pt x="4260900" y="1707212"/>
                    </a:cubicBezTo>
                    <a:cubicBezTo>
                      <a:pt x="3523981" y="1703793"/>
                      <a:pt x="1406504" y="1698533"/>
                      <a:pt x="1262370" y="1766472"/>
                    </a:cubicBezTo>
                    <a:cubicBezTo>
                      <a:pt x="1118236" y="1834411"/>
                      <a:pt x="1130100" y="2066835"/>
                      <a:pt x="907344" y="2381268"/>
                    </a:cubicBezTo>
                    <a:cubicBezTo>
                      <a:pt x="684588" y="2695701"/>
                      <a:pt x="192167" y="2960610"/>
                      <a:pt x="192166" y="2960610"/>
                    </a:cubicBezTo>
                    <a:cubicBezTo>
                      <a:pt x="243251" y="2474985"/>
                      <a:pt x="136825" y="2313110"/>
                      <a:pt x="149596" y="2142715"/>
                    </a:cubicBezTo>
                    <a:cubicBezTo>
                      <a:pt x="175137" y="1836023"/>
                      <a:pt x="515658" y="1640074"/>
                      <a:pt x="515699" y="1640050"/>
                    </a:cubicBezTo>
                    <a:cubicBezTo>
                      <a:pt x="515699" y="1640050"/>
                      <a:pt x="68713" y="1431317"/>
                      <a:pt x="4858" y="958471"/>
                    </a:cubicBezTo>
                    <a:cubicBezTo>
                      <a:pt x="-41969" y="604902"/>
                      <a:pt x="268793" y="481366"/>
                      <a:pt x="124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" cap="flat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35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4" name="TextBox 126"/>
            <p:cNvSpPr txBox="1"/>
            <p:nvPr/>
          </p:nvSpPr>
          <p:spPr>
            <a:xfrm>
              <a:off x="2886286" y="2501889"/>
              <a:ext cx="1121294" cy="262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 smtClean="0">
                  <a:cs typeface="+mn-ea"/>
                  <a:sym typeface="+mn-lt"/>
                </a:rPr>
                <a:t>添加内容</a:t>
              </a:r>
              <a:endPara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95" name="Straight Arrow Connector 57"/>
            <p:cNvCxnSpPr/>
            <p:nvPr/>
          </p:nvCxnSpPr>
          <p:spPr>
            <a:xfrm>
              <a:off x="3996679" y="3007980"/>
              <a:ext cx="481749" cy="2426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6" name="TextBox 128"/>
            <p:cNvSpPr txBox="1"/>
            <p:nvPr/>
          </p:nvSpPr>
          <p:spPr>
            <a:xfrm>
              <a:off x="4486486" y="2501889"/>
              <a:ext cx="1121294" cy="262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 smtClean="0">
                  <a:cs typeface="+mn-ea"/>
                  <a:sym typeface="+mn-lt"/>
                </a:rPr>
                <a:t>添加内容</a:t>
              </a:r>
              <a:endPara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97" name="Straight Arrow Connector 63"/>
            <p:cNvCxnSpPr/>
            <p:nvPr/>
          </p:nvCxnSpPr>
          <p:spPr>
            <a:xfrm>
              <a:off x="5531580" y="2994332"/>
              <a:ext cx="381000" cy="3971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8" name="TextBox 130"/>
            <p:cNvSpPr txBox="1"/>
            <p:nvPr/>
          </p:nvSpPr>
          <p:spPr>
            <a:xfrm>
              <a:off x="1614094" y="2725996"/>
              <a:ext cx="909186" cy="262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 smtClean="0">
                  <a:cs typeface="+mn-ea"/>
                  <a:sym typeface="+mn-lt"/>
                </a:rPr>
                <a:t>添加内容</a:t>
              </a:r>
              <a:endPara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99" name="Straight Arrow Connector 66"/>
            <p:cNvCxnSpPr/>
            <p:nvPr/>
          </p:nvCxnSpPr>
          <p:spPr>
            <a:xfrm>
              <a:off x="2478365" y="3072611"/>
              <a:ext cx="481749" cy="2426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0" name="TextBox 132"/>
            <p:cNvSpPr txBox="1"/>
            <p:nvPr/>
          </p:nvSpPr>
          <p:spPr>
            <a:xfrm>
              <a:off x="2875385" y="4673672"/>
              <a:ext cx="1121294" cy="262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 smtClean="0">
                  <a:cs typeface="+mn-ea"/>
                  <a:sym typeface="+mn-lt"/>
                </a:rPr>
                <a:t>添加内容</a:t>
              </a:r>
              <a:endPara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101" name="Straight Arrow Connector 71"/>
            <p:cNvCxnSpPr/>
            <p:nvPr/>
          </p:nvCxnSpPr>
          <p:spPr>
            <a:xfrm flipV="1">
              <a:off x="3942088" y="4403926"/>
              <a:ext cx="544398" cy="37155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2" name="TextBox 134"/>
            <p:cNvSpPr txBox="1"/>
            <p:nvPr/>
          </p:nvSpPr>
          <p:spPr>
            <a:xfrm>
              <a:off x="4486486" y="4679676"/>
              <a:ext cx="1121294" cy="262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 smtClean="0">
                  <a:cs typeface="+mn-ea"/>
                  <a:sym typeface="+mn-lt"/>
                </a:rPr>
                <a:t>添加内容</a:t>
              </a:r>
              <a:endPara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103" name="Straight Arrow Connector 73"/>
            <p:cNvCxnSpPr/>
            <p:nvPr/>
          </p:nvCxnSpPr>
          <p:spPr>
            <a:xfrm flipV="1">
              <a:off x="5476989" y="4403926"/>
              <a:ext cx="381000" cy="2484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4" name="TextBox 136"/>
            <p:cNvSpPr txBox="1"/>
            <p:nvPr/>
          </p:nvSpPr>
          <p:spPr>
            <a:xfrm>
              <a:off x="1723688" y="4403403"/>
              <a:ext cx="909186" cy="262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 smtClean="0">
                  <a:cs typeface="+mn-ea"/>
                  <a:sym typeface="+mn-lt"/>
                </a:rPr>
                <a:t>添加内容</a:t>
              </a:r>
              <a:endPara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105" name="Straight Arrow Connector 75"/>
            <p:cNvCxnSpPr/>
            <p:nvPr/>
          </p:nvCxnSpPr>
          <p:spPr>
            <a:xfrm flipV="1">
              <a:off x="2547505" y="4283033"/>
              <a:ext cx="481749" cy="1208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6" name="TextBox 138"/>
            <p:cNvSpPr txBox="1"/>
            <p:nvPr/>
          </p:nvSpPr>
          <p:spPr>
            <a:xfrm>
              <a:off x="7127654" y="1401169"/>
              <a:ext cx="1406746" cy="91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b="1" kern="0" dirty="0" smtClean="0">
                  <a:cs typeface="+mn-ea"/>
                  <a:sym typeface="+mn-lt"/>
                </a:rPr>
                <a:t>添加内容</a:t>
              </a:r>
              <a:endParaRPr lang="en-US" altLang="zh-CN" b="1" kern="0" dirty="0">
                <a:cs typeface="+mn-ea"/>
                <a:sym typeface="+mn-lt"/>
              </a:endParaRPr>
            </a:p>
          </p:txBody>
        </p:sp>
        <p:cxnSp>
          <p:nvCxnSpPr>
            <p:cNvPr id="107" name="Straight Arrow Connector 85"/>
            <p:cNvCxnSpPr>
              <a:stCxn id="106" idx="2"/>
            </p:cNvCxnSpPr>
            <p:nvPr/>
          </p:nvCxnSpPr>
          <p:spPr>
            <a:xfrm flipH="1">
              <a:off x="7776383" y="2319284"/>
              <a:ext cx="54644" cy="55193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108" name="Rounded Rectangle 17"/>
            <p:cNvSpPr/>
            <p:nvPr/>
          </p:nvSpPr>
          <p:spPr>
            <a:xfrm>
              <a:off x="1721580" y="1708244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sz="12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9" name="Rounded Rectangle 18"/>
            <p:cNvSpPr/>
            <p:nvPr/>
          </p:nvSpPr>
          <p:spPr>
            <a:xfrm>
              <a:off x="3169380" y="1066800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12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Rounded Rectangle 19"/>
            <p:cNvSpPr/>
            <p:nvPr/>
          </p:nvSpPr>
          <p:spPr>
            <a:xfrm>
              <a:off x="4921980" y="1696869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12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Rounded Rectangle 42"/>
            <p:cNvSpPr/>
            <p:nvPr/>
          </p:nvSpPr>
          <p:spPr>
            <a:xfrm>
              <a:off x="1569180" y="5518241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12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ounded Rectangle 43"/>
            <p:cNvSpPr/>
            <p:nvPr/>
          </p:nvSpPr>
          <p:spPr>
            <a:xfrm>
              <a:off x="3251835" y="5846924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12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ounded Rectangle 44"/>
            <p:cNvSpPr/>
            <p:nvPr/>
          </p:nvSpPr>
          <p:spPr>
            <a:xfrm>
              <a:off x="4921980" y="5441585"/>
              <a:ext cx="1219200" cy="668740"/>
            </a:xfrm>
            <a:prstGeom prst="roundRect">
              <a:avLst>
                <a:gd name="adj" fmla="val 42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添加内容</a:t>
              </a:r>
              <a:endParaRPr lang="en-US" altLang="zh-CN" sz="12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164000" y="3348000"/>
              <a:ext cx="36000" cy="36000"/>
            </a:xfrm>
            <a:prstGeom prst="rect">
              <a:avLst/>
            </a:prstGeom>
          </p:spPr>
          <p:txBody>
            <a:bodyPr wrap="none">
              <a:prstTxWarp prst="textCircl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25" spc="-75" dirty="0">
                  <a:solidFill>
                    <a:prstClr val="black"/>
                  </a:solidFill>
                  <a:cs typeface="+mn-ea"/>
                  <a:sym typeface="+mn-lt"/>
                </a:rPr>
                <a:t>http://home.rapidbbs.cn/?fromuid=22138</a:t>
              </a:r>
              <a:endParaRPr lang="zh-TW" altLang="en-US" sz="225" spc="-7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00110" y="1237373"/>
            <a:ext cx="6854032" cy="3410627"/>
            <a:chOff x="3166077" y="2001520"/>
            <a:chExt cx="5716940" cy="2844800"/>
          </a:xfrm>
          <a:solidFill>
            <a:schemeClr val="tx1">
              <a:lumMod val="20000"/>
              <a:lumOff val="80000"/>
              <a:alpha val="35000"/>
            </a:schemeClr>
          </a:solidFill>
        </p:grpSpPr>
        <p:sp>
          <p:nvSpPr>
            <p:cNvPr id="339" name="Freeform 30"/>
            <p:cNvSpPr/>
            <p:nvPr/>
          </p:nvSpPr>
          <p:spPr bwMode="auto">
            <a:xfrm>
              <a:off x="4173685" y="3178399"/>
              <a:ext cx="8273" cy="10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340" name="Freeform 163"/>
            <p:cNvSpPr/>
            <p:nvPr/>
          </p:nvSpPr>
          <p:spPr bwMode="auto">
            <a:xfrm>
              <a:off x="4492210" y="2251786"/>
              <a:ext cx="37230" cy="330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cs typeface="+mn-ea"/>
                <a:sym typeface="+mn-lt"/>
              </a:endParaRPr>
            </a:p>
          </p:txBody>
        </p:sp>
        <p:grpSp>
          <p:nvGrpSpPr>
            <p:cNvPr id="341" name="Group 341"/>
            <p:cNvGrpSpPr/>
            <p:nvPr/>
          </p:nvGrpSpPr>
          <p:grpSpPr>
            <a:xfrm>
              <a:off x="5568893" y="3204448"/>
              <a:ext cx="1090531" cy="1219635"/>
              <a:chOff x="4097338" y="2217738"/>
              <a:chExt cx="1139825" cy="1274763"/>
            </a:xfrm>
            <a:grpFill/>
          </p:grpSpPr>
          <p:sp>
            <p:nvSpPr>
              <p:cNvPr id="342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43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4" name="Group 274"/>
            <p:cNvGrpSpPr/>
            <p:nvPr/>
          </p:nvGrpSpPr>
          <p:grpSpPr>
            <a:xfrm>
              <a:off x="4548227" y="3641874"/>
              <a:ext cx="745755" cy="1204446"/>
              <a:chOff x="3030538" y="2674938"/>
              <a:chExt cx="779463" cy="1258888"/>
            </a:xfrm>
            <a:grpFill/>
          </p:grpSpPr>
          <p:sp>
            <p:nvSpPr>
              <p:cNvPr id="345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46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7" name="Group 277"/>
            <p:cNvGrpSpPr/>
            <p:nvPr/>
          </p:nvGrpSpPr>
          <p:grpSpPr>
            <a:xfrm>
              <a:off x="3166077" y="2001520"/>
              <a:ext cx="2478758" cy="1726930"/>
              <a:chOff x="1585913" y="960438"/>
              <a:chExt cx="2590800" cy="1804987"/>
            </a:xfrm>
            <a:grpFill/>
          </p:grpSpPr>
          <p:sp>
            <p:nvSpPr>
              <p:cNvPr id="348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49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0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1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2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3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4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5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6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7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8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59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0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1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2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3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4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5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6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7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8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69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0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1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2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3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4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5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6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7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8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79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0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1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2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3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4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5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6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7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8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89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0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1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2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3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4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5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6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7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8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399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0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1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2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3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4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5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6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7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8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09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10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11" name="Group 345"/>
            <p:cNvGrpSpPr/>
            <p:nvPr/>
          </p:nvGrpSpPr>
          <p:grpSpPr>
            <a:xfrm>
              <a:off x="5685843" y="2124547"/>
              <a:ext cx="657661" cy="1105722"/>
              <a:chOff x="4219575" y="1089025"/>
              <a:chExt cx="687388" cy="1155701"/>
            </a:xfrm>
            <a:grpFill/>
          </p:grpSpPr>
          <p:sp>
            <p:nvSpPr>
              <p:cNvPr id="412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grpSp>
            <p:nvGrpSpPr>
              <p:cNvPr id="413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414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27" name="Group 363"/>
            <p:cNvGrpSpPr/>
            <p:nvPr/>
          </p:nvGrpSpPr>
          <p:grpSpPr>
            <a:xfrm>
              <a:off x="7652751" y="3837805"/>
              <a:ext cx="924979" cy="808027"/>
              <a:chOff x="6275388" y="2879725"/>
              <a:chExt cx="966788" cy="844551"/>
            </a:xfrm>
            <a:grpFill/>
          </p:grpSpPr>
          <p:sp>
            <p:nvSpPr>
              <p:cNvPr id="428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grpSp>
            <p:nvGrpSpPr>
              <p:cNvPr id="429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430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6" name="Group 383"/>
            <p:cNvGrpSpPr/>
            <p:nvPr/>
          </p:nvGrpSpPr>
          <p:grpSpPr>
            <a:xfrm>
              <a:off x="6158206" y="2075943"/>
              <a:ext cx="2724811" cy="1925897"/>
              <a:chOff x="4713288" y="1038225"/>
              <a:chExt cx="2847975" cy="2012950"/>
            </a:xfrm>
            <a:grpFill/>
          </p:grpSpPr>
          <p:sp>
            <p:nvSpPr>
              <p:cNvPr id="447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48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49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0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1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2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3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4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5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6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7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8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59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0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1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2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3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4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5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6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7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8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69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0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1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2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3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4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5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6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7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8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79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0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1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2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3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4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5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6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7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8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89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0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1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2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3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4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5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6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7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8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499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0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1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2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3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4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5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6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7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8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09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10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11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12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  <p:sp>
            <p:nvSpPr>
              <p:cNvPr id="513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82773" y="2063251"/>
            <a:ext cx="7378454" cy="1719263"/>
            <a:chOff x="1177031" y="2751001"/>
            <a:chExt cx="9837938" cy="2292350"/>
          </a:xfrm>
        </p:grpSpPr>
        <p:sp>
          <p:nvSpPr>
            <p:cNvPr id="8" name="Freeform 5"/>
            <p:cNvSpPr/>
            <p:nvPr/>
          </p:nvSpPr>
          <p:spPr bwMode="auto">
            <a:xfrm>
              <a:off x="1177031" y="2751001"/>
              <a:ext cx="1271588" cy="2292350"/>
            </a:xfrm>
            <a:custGeom>
              <a:avLst/>
              <a:gdLst>
                <a:gd name="T0" fmla="*/ 801 w 801"/>
                <a:gd name="T1" fmla="*/ 720 h 1444"/>
                <a:gd name="T2" fmla="*/ 0 w 801"/>
                <a:gd name="T3" fmla="*/ 1444 h 1444"/>
                <a:gd name="T4" fmla="*/ 191 w 801"/>
                <a:gd name="T5" fmla="*/ 722 h 1444"/>
                <a:gd name="T6" fmla="*/ 19 w 801"/>
                <a:gd name="T7" fmla="*/ 0 h 1444"/>
                <a:gd name="T8" fmla="*/ 801 w 801"/>
                <a:gd name="T9" fmla="*/ 72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444">
                  <a:moveTo>
                    <a:pt x="801" y="720"/>
                  </a:moveTo>
                  <a:lnTo>
                    <a:pt x="0" y="1444"/>
                  </a:lnTo>
                  <a:lnTo>
                    <a:pt x="191" y="722"/>
                  </a:lnTo>
                  <a:lnTo>
                    <a:pt x="19" y="0"/>
                  </a:lnTo>
                  <a:lnTo>
                    <a:pt x="801" y="72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2340427" y="3870771"/>
              <a:ext cx="7687525" cy="5281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 rot="2626142">
              <a:off x="9792140" y="3285762"/>
              <a:ext cx="1222829" cy="1222829"/>
            </a:xfrm>
            <a:prstGeom prst="teardrop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</p:grpSp>
      <p:sp useBgFill="1">
        <p:nvSpPr>
          <p:cNvPr id="18" name="Oval 17"/>
          <p:cNvSpPr/>
          <p:nvPr/>
        </p:nvSpPr>
        <p:spPr>
          <a:xfrm>
            <a:off x="7879857" y="2666323"/>
            <a:ext cx="212272" cy="2122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54141" y="2699020"/>
            <a:ext cx="106136" cy="106136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75540" y="2657543"/>
            <a:ext cx="480060" cy="480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75428" y="2657543"/>
            <a:ext cx="480060" cy="480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9846" y="2657543"/>
            <a:ext cx="480060" cy="480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20406" y="2657543"/>
            <a:ext cx="480060" cy="4800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cxnSp>
        <p:nvCxnSpPr>
          <p:cNvPr id="28" name="Straight Connector 27"/>
          <p:cNvCxnSpPr>
            <a:stCxn id="13" idx="2"/>
          </p:cNvCxnSpPr>
          <p:nvPr/>
        </p:nvCxnSpPr>
        <p:spPr>
          <a:xfrm>
            <a:off x="2175541" y="2897573"/>
            <a:ext cx="711281" cy="15033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8422" y="2903079"/>
            <a:ext cx="724781" cy="155862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25681" y="1389370"/>
            <a:ext cx="714929" cy="153743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62751" y="1389370"/>
            <a:ext cx="722314" cy="155331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67041" y="12671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cs typeface="+mn-ea"/>
                <a:sym typeface="+mn-lt"/>
              </a:rPr>
              <a:t>02</a:t>
            </a:r>
            <a:endParaRPr lang="en-US" sz="2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22053" y="1649161"/>
            <a:ext cx="16445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900" kern="0" dirty="0">
                <a:cs typeface="+mn-ea"/>
                <a:sym typeface="+mn-lt"/>
              </a:rPr>
              <a:t>Aliquam gravida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enim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molestie</a:t>
            </a:r>
            <a:r>
              <a:rPr lang="en-US" sz="900" kern="0" dirty="0">
                <a:cs typeface="+mn-ea"/>
                <a:sym typeface="+mn-lt"/>
              </a:rPr>
              <a:t>. Sed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rhoncus</a:t>
            </a:r>
            <a:r>
              <a:rPr lang="en-US" sz="900" kern="0" dirty="0">
                <a:cs typeface="+mn-ea"/>
                <a:sym typeface="+mn-lt"/>
              </a:rPr>
              <a:t> ipsum. </a:t>
            </a:r>
            <a:r>
              <a:rPr lang="en-US" sz="900" kern="0" dirty="0" err="1">
                <a:cs typeface="+mn-ea"/>
                <a:sym typeface="+mn-lt"/>
              </a:rPr>
              <a:t>Pellentesque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velit</a:t>
            </a:r>
            <a:r>
              <a:rPr lang="en-US" sz="900" kern="0" dirty="0">
                <a:cs typeface="+mn-ea"/>
                <a:sym typeface="+mn-lt"/>
              </a:rPr>
              <a:t> quam, </a:t>
            </a:r>
            <a:r>
              <a:rPr lang="en-US" sz="900" kern="0" dirty="0" err="1">
                <a:cs typeface="+mn-ea"/>
                <a:sym typeface="+mn-lt"/>
              </a:rPr>
              <a:t>pretium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nec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purus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, </a:t>
            </a:r>
            <a:r>
              <a:rPr lang="en-US" sz="900" kern="0" dirty="0" err="1">
                <a:cs typeface="+mn-ea"/>
                <a:sym typeface="+mn-lt"/>
              </a:rPr>
              <a:t>volutpat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vulputate</a:t>
            </a:r>
            <a:r>
              <a:rPr lang="en-US" sz="900" kern="0" dirty="0">
                <a:cs typeface="+mn-ea"/>
                <a:sym typeface="+mn-lt"/>
              </a:rPr>
              <a:t> diam. 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4772" y="32852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cs typeface="+mn-ea"/>
                <a:sym typeface="+mn-lt"/>
              </a:rPr>
              <a:t>01</a:t>
            </a:r>
            <a:endParaRPr lang="en-US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24772" y="3720569"/>
            <a:ext cx="16445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900" kern="0" dirty="0">
                <a:cs typeface="+mn-ea"/>
                <a:sym typeface="+mn-lt"/>
              </a:rPr>
              <a:t>Aliquam gravida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enim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molestie</a:t>
            </a:r>
            <a:r>
              <a:rPr lang="en-US" sz="900" kern="0" dirty="0">
                <a:cs typeface="+mn-ea"/>
                <a:sym typeface="+mn-lt"/>
              </a:rPr>
              <a:t>. Sed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rhoncus</a:t>
            </a:r>
            <a:r>
              <a:rPr lang="en-US" sz="900" kern="0" dirty="0">
                <a:cs typeface="+mn-ea"/>
                <a:sym typeface="+mn-lt"/>
              </a:rPr>
              <a:t> ipsum. </a:t>
            </a:r>
            <a:r>
              <a:rPr lang="en-US" sz="900" kern="0" dirty="0" err="1">
                <a:cs typeface="+mn-ea"/>
                <a:sym typeface="+mn-lt"/>
              </a:rPr>
              <a:t>Pellentesque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velit</a:t>
            </a:r>
            <a:r>
              <a:rPr lang="en-US" sz="900" kern="0" dirty="0">
                <a:cs typeface="+mn-ea"/>
                <a:sym typeface="+mn-lt"/>
              </a:rPr>
              <a:t> quam, </a:t>
            </a:r>
            <a:r>
              <a:rPr lang="en-US" sz="900" kern="0" dirty="0" err="1">
                <a:cs typeface="+mn-ea"/>
                <a:sym typeface="+mn-lt"/>
              </a:rPr>
              <a:t>pretium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nec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purus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, </a:t>
            </a:r>
            <a:r>
              <a:rPr lang="en-US" sz="900" kern="0" dirty="0" err="1">
                <a:cs typeface="+mn-ea"/>
                <a:sym typeface="+mn-lt"/>
              </a:rPr>
              <a:t>volutpat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vulputate</a:t>
            </a:r>
            <a:r>
              <a:rPr lang="en-US" sz="900" kern="0" dirty="0">
                <a:cs typeface="+mn-ea"/>
                <a:sym typeface="+mn-lt"/>
              </a:rPr>
              <a:t> diam. 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48453" y="32852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cs typeface="+mn-ea"/>
                <a:sym typeface="+mn-lt"/>
              </a:rPr>
              <a:t>03</a:t>
            </a:r>
            <a:endParaRPr lang="en-US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48453" y="3720569"/>
            <a:ext cx="16445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900" kern="0" dirty="0">
                <a:cs typeface="+mn-ea"/>
                <a:sym typeface="+mn-lt"/>
              </a:rPr>
              <a:t>Aliquam gravida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enim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molestie</a:t>
            </a:r>
            <a:r>
              <a:rPr lang="en-US" sz="900" kern="0" dirty="0">
                <a:cs typeface="+mn-ea"/>
                <a:sym typeface="+mn-lt"/>
              </a:rPr>
              <a:t>. Sed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rhoncus</a:t>
            </a:r>
            <a:r>
              <a:rPr lang="en-US" sz="900" kern="0" dirty="0">
                <a:cs typeface="+mn-ea"/>
                <a:sym typeface="+mn-lt"/>
              </a:rPr>
              <a:t> ipsum. </a:t>
            </a:r>
            <a:r>
              <a:rPr lang="en-US" sz="900" kern="0" dirty="0" err="1">
                <a:cs typeface="+mn-ea"/>
                <a:sym typeface="+mn-lt"/>
              </a:rPr>
              <a:t>Pellentesque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velit</a:t>
            </a:r>
            <a:r>
              <a:rPr lang="en-US" sz="900" kern="0" dirty="0">
                <a:cs typeface="+mn-ea"/>
                <a:sym typeface="+mn-lt"/>
              </a:rPr>
              <a:t> quam, </a:t>
            </a:r>
            <a:r>
              <a:rPr lang="en-US" sz="900" kern="0" dirty="0" err="1">
                <a:cs typeface="+mn-ea"/>
                <a:sym typeface="+mn-lt"/>
              </a:rPr>
              <a:t>pretium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nec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purus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, </a:t>
            </a:r>
            <a:r>
              <a:rPr lang="en-US" sz="900" kern="0" dirty="0" err="1">
                <a:cs typeface="+mn-ea"/>
                <a:sym typeface="+mn-lt"/>
              </a:rPr>
              <a:t>volutpat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vulputate</a:t>
            </a:r>
            <a:r>
              <a:rPr lang="en-US" sz="900" kern="0" dirty="0">
                <a:cs typeface="+mn-ea"/>
                <a:sym typeface="+mn-lt"/>
              </a:rPr>
              <a:t> diam. 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8291" y="12671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cs typeface="+mn-ea"/>
                <a:sym typeface="+mn-lt"/>
              </a:rPr>
              <a:t>04</a:t>
            </a:r>
            <a:endParaRPr lang="en-US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43303" y="1649161"/>
            <a:ext cx="16445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900" kern="0" dirty="0">
                <a:cs typeface="+mn-ea"/>
                <a:sym typeface="+mn-lt"/>
              </a:rPr>
              <a:t>Aliquam gravida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enim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molestie</a:t>
            </a:r>
            <a:r>
              <a:rPr lang="en-US" sz="900" kern="0" dirty="0">
                <a:cs typeface="+mn-ea"/>
                <a:sym typeface="+mn-lt"/>
              </a:rPr>
              <a:t>. Sed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rhoncus</a:t>
            </a:r>
            <a:r>
              <a:rPr lang="en-US" sz="900" kern="0" dirty="0">
                <a:cs typeface="+mn-ea"/>
                <a:sym typeface="+mn-lt"/>
              </a:rPr>
              <a:t> ipsum. </a:t>
            </a:r>
            <a:r>
              <a:rPr lang="en-US" sz="900" kern="0" dirty="0" err="1">
                <a:cs typeface="+mn-ea"/>
                <a:sym typeface="+mn-lt"/>
              </a:rPr>
              <a:t>Pellentesque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velit</a:t>
            </a:r>
            <a:r>
              <a:rPr lang="en-US" sz="900" kern="0" dirty="0">
                <a:cs typeface="+mn-ea"/>
                <a:sym typeface="+mn-lt"/>
              </a:rPr>
              <a:t> quam, </a:t>
            </a:r>
            <a:r>
              <a:rPr lang="en-US" sz="900" kern="0" dirty="0" err="1">
                <a:cs typeface="+mn-ea"/>
                <a:sym typeface="+mn-lt"/>
              </a:rPr>
              <a:t>pretium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nec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purus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, </a:t>
            </a:r>
            <a:r>
              <a:rPr lang="en-US" sz="900" kern="0" dirty="0" err="1">
                <a:cs typeface="+mn-ea"/>
                <a:sym typeface="+mn-lt"/>
              </a:rPr>
              <a:t>volutpat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vulputate</a:t>
            </a:r>
            <a:r>
              <a:rPr lang="en-US" sz="900" kern="0" dirty="0">
                <a:cs typeface="+mn-ea"/>
                <a:sym typeface="+mn-lt"/>
              </a:rPr>
              <a:t> diam. </a:t>
            </a:r>
            <a:endParaRPr lang="en-US" sz="900" kern="0" dirty="0">
              <a:cs typeface="+mn-ea"/>
              <a:sym typeface="+mn-lt"/>
            </a:endParaRPr>
          </a:p>
        </p:txBody>
      </p:sp>
      <p:grpSp>
        <p:nvGrpSpPr>
          <p:cNvPr id="526" name="Group 525"/>
          <p:cNvGrpSpPr/>
          <p:nvPr/>
        </p:nvGrpSpPr>
        <p:grpSpPr>
          <a:xfrm>
            <a:off x="2298685" y="2776765"/>
            <a:ext cx="233771" cy="241616"/>
            <a:chOff x="4054476" y="1160463"/>
            <a:chExt cx="236537" cy="244475"/>
          </a:xfrm>
          <a:solidFill>
            <a:schemeClr val="bg2"/>
          </a:solidFill>
        </p:grpSpPr>
        <p:sp>
          <p:nvSpPr>
            <p:cNvPr id="527" name="Freeform 58"/>
            <p:cNvSpPr/>
            <p:nvPr/>
          </p:nvSpPr>
          <p:spPr bwMode="auto">
            <a:xfrm>
              <a:off x="4144963" y="1160463"/>
              <a:ext cx="146050" cy="14605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528" name="Freeform 59"/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5137894" y="2778334"/>
            <a:ext cx="203963" cy="238478"/>
            <a:chOff x="4535488" y="1625601"/>
            <a:chExt cx="206376" cy="241300"/>
          </a:xfrm>
          <a:solidFill>
            <a:schemeClr val="bg2"/>
          </a:solidFill>
        </p:grpSpPr>
        <p:sp>
          <p:nvSpPr>
            <p:cNvPr id="530" name="Freeform 68"/>
            <p:cNvSpPr/>
            <p:nvPr/>
          </p:nvSpPr>
          <p:spPr bwMode="auto">
            <a:xfrm>
              <a:off x="4543426" y="1625601"/>
              <a:ext cx="198438" cy="188913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531" name="Freeform 69"/>
            <p:cNvSpPr/>
            <p:nvPr/>
          </p:nvSpPr>
          <p:spPr bwMode="auto">
            <a:xfrm>
              <a:off x="4535488" y="1779588"/>
              <a:ext cx="96838" cy="87313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532" name="Group 531"/>
          <p:cNvGrpSpPr/>
          <p:nvPr/>
        </p:nvGrpSpPr>
        <p:grpSpPr>
          <a:xfrm>
            <a:off x="6556886" y="2778334"/>
            <a:ext cx="207099" cy="238478"/>
            <a:chOff x="4565651" y="4991101"/>
            <a:chExt cx="209550" cy="241300"/>
          </a:xfrm>
          <a:solidFill>
            <a:schemeClr val="bg2"/>
          </a:solidFill>
        </p:grpSpPr>
        <p:sp>
          <p:nvSpPr>
            <p:cNvPr id="533" name="Freeform 216"/>
            <p:cNvSpPr>
              <a:spLocks noEditPoints="1"/>
            </p:cNvSpPr>
            <p:nvPr/>
          </p:nvSpPr>
          <p:spPr bwMode="auto">
            <a:xfrm>
              <a:off x="4610101" y="4991101"/>
              <a:ext cx="120650" cy="60325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534" name="Freeform 217"/>
            <p:cNvSpPr>
              <a:spLocks noEditPoints="1"/>
            </p:cNvSpPr>
            <p:nvPr/>
          </p:nvSpPr>
          <p:spPr bwMode="auto">
            <a:xfrm>
              <a:off x="4565651" y="5021263"/>
              <a:ext cx="209550" cy="211138"/>
            </a:xfrm>
            <a:custGeom>
              <a:avLst/>
              <a:gdLst>
                <a:gd name="T0" fmla="*/ 113 w 132"/>
                <a:gd name="T1" fmla="*/ 0 h 133"/>
                <a:gd name="T2" fmla="*/ 113 w 132"/>
                <a:gd name="T3" fmla="*/ 29 h 133"/>
                <a:gd name="T4" fmla="*/ 19 w 132"/>
                <a:gd name="T5" fmla="*/ 29 h 133"/>
                <a:gd name="T6" fmla="*/ 19 w 132"/>
                <a:gd name="T7" fmla="*/ 0 h 133"/>
                <a:gd name="T8" fmla="*/ 0 w 132"/>
                <a:gd name="T9" fmla="*/ 0 h 133"/>
                <a:gd name="T10" fmla="*/ 0 w 132"/>
                <a:gd name="T11" fmla="*/ 133 h 133"/>
                <a:gd name="T12" fmla="*/ 132 w 132"/>
                <a:gd name="T13" fmla="*/ 133 h 133"/>
                <a:gd name="T14" fmla="*/ 132 w 132"/>
                <a:gd name="T15" fmla="*/ 0 h 133"/>
                <a:gd name="T16" fmla="*/ 113 w 132"/>
                <a:gd name="T17" fmla="*/ 0 h 133"/>
                <a:gd name="T18" fmla="*/ 61 w 132"/>
                <a:gd name="T19" fmla="*/ 111 h 133"/>
                <a:gd name="T20" fmla="*/ 54 w 132"/>
                <a:gd name="T21" fmla="*/ 107 h 133"/>
                <a:gd name="T22" fmla="*/ 28 w 132"/>
                <a:gd name="T23" fmla="*/ 78 h 133"/>
                <a:gd name="T24" fmla="*/ 42 w 132"/>
                <a:gd name="T25" fmla="*/ 66 h 133"/>
                <a:gd name="T26" fmla="*/ 61 w 132"/>
                <a:gd name="T27" fmla="*/ 85 h 133"/>
                <a:gd name="T28" fmla="*/ 99 w 132"/>
                <a:gd name="T29" fmla="*/ 47 h 133"/>
                <a:gd name="T30" fmla="*/ 113 w 132"/>
                <a:gd name="T31" fmla="*/ 62 h 133"/>
                <a:gd name="T32" fmla="*/ 61 w 132"/>
                <a:gd name="T3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113" y="0"/>
                  </a:moveTo>
                  <a:lnTo>
                    <a:pt x="113" y="29"/>
                  </a:lnTo>
                  <a:lnTo>
                    <a:pt x="19" y="2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132" y="133"/>
                  </a:lnTo>
                  <a:lnTo>
                    <a:pt x="132" y="0"/>
                  </a:lnTo>
                  <a:lnTo>
                    <a:pt x="113" y="0"/>
                  </a:lnTo>
                  <a:close/>
                  <a:moveTo>
                    <a:pt x="61" y="111"/>
                  </a:moveTo>
                  <a:lnTo>
                    <a:pt x="54" y="107"/>
                  </a:lnTo>
                  <a:lnTo>
                    <a:pt x="28" y="78"/>
                  </a:lnTo>
                  <a:lnTo>
                    <a:pt x="42" y="66"/>
                  </a:lnTo>
                  <a:lnTo>
                    <a:pt x="61" y="85"/>
                  </a:lnTo>
                  <a:lnTo>
                    <a:pt x="99" y="47"/>
                  </a:lnTo>
                  <a:lnTo>
                    <a:pt x="113" y="62"/>
                  </a:lnTo>
                  <a:lnTo>
                    <a:pt x="6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3697004" y="2808143"/>
            <a:ext cx="236909" cy="178859"/>
            <a:chOff x="9344026" y="4991101"/>
            <a:chExt cx="239713" cy="180975"/>
          </a:xfrm>
          <a:solidFill>
            <a:schemeClr val="bg2"/>
          </a:solidFill>
        </p:grpSpPr>
        <p:sp>
          <p:nvSpPr>
            <p:cNvPr id="536" name="Freeform 271"/>
            <p:cNvSpPr/>
            <p:nvPr/>
          </p:nvSpPr>
          <p:spPr bwMode="auto">
            <a:xfrm>
              <a:off x="9344026" y="5141913"/>
              <a:ext cx="239713" cy="30163"/>
            </a:xfrm>
            <a:custGeom>
              <a:avLst/>
              <a:gdLst>
                <a:gd name="T0" fmla="*/ 60 w 64"/>
                <a:gd name="T1" fmla="*/ 0 h 8"/>
                <a:gd name="T2" fmla="*/ 4 w 64"/>
                <a:gd name="T3" fmla="*/ 0 h 8"/>
                <a:gd name="T4" fmla="*/ 0 w 64"/>
                <a:gd name="T5" fmla="*/ 4 h 8"/>
                <a:gd name="T6" fmla="*/ 4 w 64"/>
                <a:gd name="T7" fmla="*/ 8 h 8"/>
                <a:gd name="T8" fmla="*/ 60 w 64"/>
                <a:gd name="T9" fmla="*/ 8 h 8"/>
                <a:gd name="T10" fmla="*/ 64 w 64"/>
                <a:gd name="T11" fmla="*/ 4 h 8"/>
                <a:gd name="T12" fmla="*/ 60 w 6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4" y="6"/>
                    <a:pt x="64" y="4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537" name="Freeform 272"/>
            <p:cNvSpPr>
              <a:spLocks noEditPoints="1"/>
            </p:cNvSpPr>
            <p:nvPr/>
          </p:nvSpPr>
          <p:spPr bwMode="auto">
            <a:xfrm>
              <a:off x="9388476" y="4991101"/>
              <a:ext cx="195263" cy="134938"/>
            </a:xfrm>
            <a:custGeom>
              <a:avLst/>
              <a:gdLst>
                <a:gd name="T0" fmla="*/ 8 w 52"/>
                <a:gd name="T1" fmla="*/ 36 h 36"/>
                <a:gd name="T2" fmla="*/ 32 w 52"/>
                <a:gd name="T3" fmla="*/ 36 h 36"/>
                <a:gd name="T4" fmla="*/ 40 w 52"/>
                <a:gd name="T5" fmla="*/ 28 h 36"/>
                <a:gd name="T6" fmla="*/ 52 w 52"/>
                <a:gd name="T7" fmla="*/ 16 h 36"/>
                <a:gd name="T8" fmla="*/ 40 w 52"/>
                <a:gd name="T9" fmla="*/ 4 h 36"/>
                <a:gd name="T10" fmla="*/ 40 w 52"/>
                <a:gd name="T11" fmla="*/ 0 h 36"/>
                <a:gd name="T12" fmla="*/ 0 w 52"/>
                <a:gd name="T13" fmla="*/ 0 h 36"/>
                <a:gd name="T14" fmla="*/ 0 w 52"/>
                <a:gd name="T15" fmla="*/ 28 h 36"/>
                <a:gd name="T16" fmla="*/ 8 w 52"/>
                <a:gd name="T17" fmla="*/ 36 h 36"/>
                <a:gd name="T18" fmla="*/ 48 w 52"/>
                <a:gd name="T19" fmla="*/ 16 h 36"/>
                <a:gd name="T20" fmla="*/ 40 w 52"/>
                <a:gd name="T21" fmla="*/ 24 h 36"/>
                <a:gd name="T22" fmla="*/ 40 w 52"/>
                <a:gd name="T23" fmla="*/ 8 h 36"/>
                <a:gd name="T24" fmla="*/ 48 w 52"/>
                <a:gd name="T25" fmla="*/ 16 h 36"/>
                <a:gd name="T26" fmla="*/ 4 w 52"/>
                <a:gd name="T27" fmla="*/ 4 h 36"/>
                <a:gd name="T28" fmla="*/ 8 w 52"/>
                <a:gd name="T29" fmla="*/ 4 h 36"/>
                <a:gd name="T30" fmla="*/ 8 w 52"/>
                <a:gd name="T31" fmla="*/ 32 h 36"/>
                <a:gd name="T32" fmla="*/ 4 w 52"/>
                <a:gd name="T33" fmla="*/ 28 h 36"/>
                <a:gd name="T34" fmla="*/ 4 w 52"/>
                <a:gd name="T3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6">
                  <a:moveTo>
                    <a:pt x="8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6" y="36"/>
                    <a:pt x="40" y="32"/>
                    <a:pt x="40" y="28"/>
                  </a:cubicBezTo>
                  <a:cubicBezTo>
                    <a:pt x="47" y="28"/>
                    <a:pt x="52" y="23"/>
                    <a:pt x="52" y="16"/>
                  </a:cubicBezTo>
                  <a:cubicBezTo>
                    <a:pt x="52" y="9"/>
                    <a:pt x="47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lose/>
                  <a:moveTo>
                    <a:pt x="48" y="16"/>
                  </a:moveTo>
                  <a:cubicBezTo>
                    <a:pt x="48" y="20"/>
                    <a:pt x="44" y="24"/>
                    <a:pt x="40" y="2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4" y="8"/>
                    <a:pt x="48" y="12"/>
                    <a:pt x="48" y="16"/>
                  </a:cubicBezTo>
                  <a:close/>
                  <a:moveTo>
                    <a:pt x="4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2"/>
                    <a:pt x="4" y="30"/>
                    <a:pt x="4" y="28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sp>
        <p:nvSpPr>
          <p:cNvPr id="213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63137" y="2780942"/>
            <a:ext cx="7886700" cy="40277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31373" y="1134477"/>
            <a:ext cx="522515" cy="1646465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flipV="1">
            <a:off x="363138" y="1134477"/>
            <a:ext cx="1668236" cy="370115"/>
          </a:xfrm>
          <a:prstGeom prst="parallelogram">
            <a:avLst>
              <a:gd name="adj" fmla="val 308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442" y="1165001"/>
            <a:ext cx="95731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dirty="0">
                <a:solidFill>
                  <a:schemeClr val="bg1"/>
                </a:solidFill>
                <a:cs typeface="+mn-ea"/>
                <a:sym typeface="+mn-lt"/>
              </a:rPr>
              <a:t>Surroundings</a:t>
            </a:r>
            <a:endParaRPr lang="en-US" sz="101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95945" y="1788457"/>
            <a:ext cx="519792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696" y="1684582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66700" y="2120074"/>
            <a:ext cx="519792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451" y="2016199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778790" y="2469063"/>
            <a:ext cx="519792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0541" y="2365188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06248" y="1155121"/>
            <a:ext cx="522515" cy="1646465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/>
          <p:cNvSpPr/>
          <p:nvPr/>
        </p:nvSpPr>
        <p:spPr>
          <a:xfrm flipV="1">
            <a:off x="3438013" y="1155121"/>
            <a:ext cx="1668236" cy="370115"/>
          </a:xfrm>
          <a:prstGeom prst="parallelogram">
            <a:avLst>
              <a:gd name="adj" fmla="val 279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2205" y="1201680"/>
            <a:ext cx="72648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dirty="0">
                <a:solidFill>
                  <a:schemeClr val="bg1"/>
                </a:solidFill>
                <a:cs typeface="+mn-ea"/>
                <a:sym typeface="+mn-lt"/>
              </a:rPr>
              <a:t>Suppliers</a:t>
            </a:r>
            <a:endParaRPr lang="en-US" sz="101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76261" y="1809101"/>
            <a:ext cx="519792" cy="0"/>
          </a:xfrm>
          <a:prstGeom prst="straightConnector1">
            <a:avLst/>
          </a:prstGeom>
          <a:ln w="22225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38012" y="1705226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752241" y="2095433"/>
            <a:ext cx="519792" cy="0"/>
          </a:xfrm>
          <a:prstGeom prst="straightConnector1">
            <a:avLst/>
          </a:prstGeom>
          <a:ln w="22225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13991" y="1991558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846574" y="2364317"/>
            <a:ext cx="519792" cy="0"/>
          </a:xfrm>
          <a:prstGeom prst="straightConnector1">
            <a:avLst/>
          </a:prstGeom>
          <a:ln w="22225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08324" y="2260442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940529" y="2615865"/>
            <a:ext cx="519792" cy="0"/>
          </a:xfrm>
          <a:prstGeom prst="straightConnector1">
            <a:avLst/>
          </a:prstGeom>
          <a:ln w="22225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02280" y="2511990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48835" y="3183713"/>
            <a:ext cx="522515" cy="1646465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rallelogram 17"/>
          <p:cNvSpPr/>
          <p:nvPr/>
        </p:nvSpPr>
        <p:spPr>
          <a:xfrm>
            <a:off x="1791485" y="4426045"/>
            <a:ext cx="1668236" cy="370115"/>
          </a:xfrm>
          <a:prstGeom prst="parallelogram">
            <a:avLst>
              <a:gd name="adj" fmla="val 338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4531" y="4470951"/>
            <a:ext cx="68640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dirty="0">
                <a:solidFill>
                  <a:schemeClr val="bg1"/>
                </a:solidFill>
                <a:cs typeface="+mn-ea"/>
                <a:sym typeface="+mn-lt"/>
              </a:rPr>
              <a:t>Systems</a:t>
            </a:r>
            <a:endParaRPr lang="en-US" sz="101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13403" y="4098741"/>
            <a:ext cx="519792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75154" y="3994866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089603" y="3727340"/>
            <a:ext cx="519792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51354" y="3623465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219319" y="3391463"/>
            <a:ext cx="519792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81069" y="3287588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946056" y="4012129"/>
            <a:ext cx="1179515" cy="0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485692" y="3555181"/>
            <a:ext cx="639879" cy="349031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171934" y="3416740"/>
            <a:ext cx="185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0" dirty="0">
                <a:cs typeface="+mn-ea"/>
                <a:sym typeface="+mn-lt"/>
              </a:rPr>
              <a:t>Aliquam gravida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enim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molestie</a:t>
            </a:r>
            <a:r>
              <a:rPr lang="en-US" sz="900" kern="0" dirty="0">
                <a:cs typeface="+mn-ea"/>
                <a:sym typeface="+mn-lt"/>
              </a:rPr>
              <a:t>. Sed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rhoncus</a:t>
            </a:r>
            <a:r>
              <a:rPr lang="en-US" sz="900" kern="0" dirty="0">
                <a:cs typeface="+mn-ea"/>
                <a:sym typeface="+mn-lt"/>
              </a:rPr>
              <a:t> ipsum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06620" y="3901930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06620" y="4389402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+mn-ea"/>
                <a:sym typeface="+mn-lt"/>
              </a:rPr>
              <a:t>Insert your </a:t>
            </a: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4485692" y="4109679"/>
            <a:ext cx="639879" cy="349031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5580219" y="1983537"/>
            <a:ext cx="1179515" cy="0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119855" y="1526590"/>
            <a:ext cx="639879" cy="349031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806097" y="1388148"/>
            <a:ext cx="185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0" dirty="0">
                <a:cs typeface="+mn-ea"/>
                <a:sym typeface="+mn-lt"/>
              </a:rPr>
              <a:t>Aliquam gravida </a:t>
            </a:r>
            <a:r>
              <a:rPr lang="en-US" sz="900" kern="0" dirty="0" err="1">
                <a:cs typeface="+mn-ea"/>
                <a:sym typeface="+mn-lt"/>
              </a:rPr>
              <a:t>eu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enim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molestie</a:t>
            </a:r>
            <a:r>
              <a:rPr lang="en-US" sz="900" kern="0" dirty="0">
                <a:cs typeface="+mn-ea"/>
                <a:sym typeface="+mn-lt"/>
              </a:rPr>
              <a:t>. Sed </a:t>
            </a:r>
            <a:r>
              <a:rPr lang="en-US" sz="900" kern="0" dirty="0" err="1">
                <a:cs typeface="+mn-ea"/>
                <a:sym typeface="+mn-lt"/>
              </a:rPr>
              <a:t>ut</a:t>
            </a:r>
            <a:r>
              <a:rPr lang="en-US" sz="900" kern="0" dirty="0">
                <a:cs typeface="+mn-ea"/>
                <a:sym typeface="+mn-lt"/>
              </a:rPr>
              <a:t> </a:t>
            </a:r>
            <a:r>
              <a:rPr lang="en-US" sz="900" kern="0" dirty="0" err="1">
                <a:cs typeface="+mn-ea"/>
                <a:sym typeface="+mn-lt"/>
              </a:rPr>
              <a:t>rhoncus</a:t>
            </a:r>
            <a:r>
              <a:rPr lang="en-US" sz="900" kern="0" dirty="0">
                <a:cs typeface="+mn-ea"/>
                <a:sym typeface="+mn-lt"/>
              </a:rPr>
              <a:t> ipsum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40783" y="1873338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40783" y="2360810"/>
            <a:ext cx="1284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+mn-ea"/>
                <a:sym typeface="+mn-lt"/>
              </a:rPr>
              <a:t>Insert your </a:t>
            </a: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6119855" y="2081087"/>
            <a:ext cx="639879" cy="349031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 flipH="1">
            <a:off x="2145889" y="2900723"/>
            <a:ext cx="1122416" cy="1487410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027048" y="2892160"/>
            <a:ext cx="1122416" cy="1487410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49774" y="1405760"/>
            <a:ext cx="1122416" cy="1487410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55321" y="1403384"/>
            <a:ext cx="1122416" cy="1487410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914400" y="2882231"/>
            <a:ext cx="6510548" cy="18809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44858" y="2290239"/>
            <a:ext cx="1231570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60256" y="2065580"/>
            <a:ext cx="1395433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995378" y="2525321"/>
            <a:ext cx="999456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09287" y="2525321"/>
            <a:ext cx="1284340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76008" y="2065580"/>
            <a:ext cx="1318361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770546" y="2290239"/>
            <a:ext cx="953125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726434" y="3326360"/>
            <a:ext cx="1190759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97662" y="3839121"/>
            <a:ext cx="1267658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31481" y="3604902"/>
            <a:ext cx="1357416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48856" y="3850364"/>
            <a:ext cx="1445513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20156" y="3326360"/>
            <a:ext cx="1373471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820344" y="3604902"/>
            <a:ext cx="783893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59078" y="1854807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3633" y="3391561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9284" y="3626987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7029" y="2308791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41375" y="2486410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82380" y="3391399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67004" y="3114303"/>
            <a:ext cx="12505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cs typeface="+mn-ea"/>
                <a:sym typeface="+mn-lt"/>
              </a:rPr>
              <a:t>Insert your </a:t>
            </a:r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31481" y="2080747"/>
            <a:ext cx="129416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cs typeface="+mn-ea"/>
                <a:sym typeface="+mn-lt"/>
              </a:rPr>
              <a:t>Insert your </a:t>
            </a:r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50316" y="1845666"/>
            <a:ext cx="12505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cs typeface="+mn-ea"/>
                <a:sym typeface="+mn-lt"/>
              </a:rPr>
              <a:t>Insert your </a:t>
            </a:r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98586" y="2316394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40876" y="2079919"/>
            <a:ext cx="60785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66406" y="3116047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91769" y="3641531"/>
            <a:ext cx="11320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cs typeface="+mn-ea"/>
                <a:sym typeface="+mn-lt"/>
              </a:rPr>
              <a:t>添加内容</a:t>
            </a:r>
            <a:endParaRPr lang="en-US" sz="825" dirty="0">
              <a:cs typeface="+mn-ea"/>
              <a:sym typeface="+mn-l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155537" y="2701553"/>
            <a:ext cx="1165975" cy="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0"/>
          <p:cNvSpPr/>
          <p:nvPr/>
        </p:nvSpPr>
        <p:spPr bwMode="auto">
          <a:xfrm>
            <a:off x="7330713" y="2437072"/>
            <a:ext cx="1102111" cy="859646"/>
          </a:xfrm>
          <a:custGeom>
            <a:avLst/>
            <a:gdLst>
              <a:gd name="T0" fmla="*/ 918 w 1050"/>
              <a:gd name="T1" fmla="*/ 204 h 819"/>
              <a:gd name="T2" fmla="*/ 785 w 1050"/>
              <a:gd name="T3" fmla="*/ 0 h 819"/>
              <a:gd name="T4" fmla="*/ 785 w 1050"/>
              <a:gd name="T5" fmla="*/ 154 h 819"/>
              <a:gd name="T6" fmla="*/ 0 w 1050"/>
              <a:gd name="T7" fmla="*/ 154 h 819"/>
              <a:gd name="T8" fmla="*/ 0 w 1050"/>
              <a:gd name="T9" fmla="*/ 665 h 819"/>
              <a:gd name="T10" fmla="*/ 785 w 1050"/>
              <a:gd name="T11" fmla="*/ 665 h 819"/>
              <a:gd name="T12" fmla="*/ 785 w 1050"/>
              <a:gd name="T13" fmla="*/ 819 h 819"/>
              <a:gd name="T14" fmla="*/ 918 w 1050"/>
              <a:gd name="T15" fmla="*/ 616 h 819"/>
              <a:gd name="T16" fmla="*/ 1050 w 1050"/>
              <a:gd name="T17" fmla="*/ 410 h 819"/>
              <a:gd name="T18" fmla="*/ 918 w 1050"/>
              <a:gd name="T19" fmla="*/ 204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0" h="819">
                <a:moveTo>
                  <a:pt x="918" y="204"/>
                </a:moveTo>
                <a:lnTo>
                  <a:pt x="785" y="0"/>
                </a:lnTo>
                <a:lnTo>
                  <a:pt x="785" y="154"/>
                </a:lnTo>
                <a:lnTo>
                  <a:pt x="0" y="154"/>
                </a:lnTo>
                <a:lnTo>
                  <a:pt x="0" y="665"/>
                </a:lnTo>
                <a:lnTo>
                  <a:pt x="785" y="665"/>
                </a:lnTo>
                <a:lnTo>
                  <a:pt x="785" y="819"/>
                </a:lnTo>
                <a:lnTo>
                  <a:pt x="918" y="616"/>
                </a:lnTo>
                <a:lnTo>
                  <a:pt x="1050" y="410"/>
                </a:lnTo>
                <a:lnTo>
                  <a:pt x="918" y="2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60666" y="2660559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cs typeface="+mn-ea"/>
                <a:sym typeface="+mn-lt"/>
              </a:rPr>
              <a:t>Missing</a:t>
            </a:r>
            <a:endParaRPr lang="en-US" sz="1200" b="1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cs typeface="+mn-ea"/>
                <a:sym typeface="+mn-lt"/>
              </a:rPr>
              <a:t>Books</a:t>
            </a:r>
            <a:endParaRPr lang="en-US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71" name="Parallelogram 70"/>
          <p:cNvSpPr/>
          <p:nvPr/>
        </p:nvSpPr>
        <p:spPr>
          <a:xfrm>
            <a:off x="3781397" y="3995674"/>
            <a:ext cx="1554807" cy="389533"/>
          </a:xfrm>
          <a:prstGeom prst="parallelogram">
            <a:avLst>
              <a:gd name="adj" fmla="val 736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69" name="Parallelogram 68"/>
          <p:cNvSpPr/>
          <p:nvPr/>
        </p:nvSpPr>
        <p:spPr>
          <a:xfrm>
            <a:off x="903502" y="3995674"/>
            <a:ext cx="1554807" cy="389533"/>
          </a:xfrm>
          <a:prstGeom prst="parallelogram">
            <a:avLst>
              <a:gd name="adj" fmla="val 736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66" name="Parallelogram 65"/>
          <p:cNvSpPr/>
          <p:nvPr/>
        </p:nvSpPr>
        <p:spPr>
          <a:xfrm flipV="1">
            <a:off x="3814654" y="1397304"/>
            <a:ext cx="1554807" cy="389533"/>
          </a:xfrm>
          <a:prstGeom prst="parallelogram">
            <a:avLst>
              <a:gd name="adj" fmla="val 73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6" name="Parallelogram 45"/>
          <p:cNvSpPr/>
          <p:nvPr/>
        </p:nvSpPr>
        <p:spPr>
          <a:xfrm flipV="1">
            <a:off x="912767" y="1397304"/>
            <a:ext cx="1554807" cy="389533"/>
          </a:xfrm>
          <a:prstGeom prst="parallelogram">
            <a:avLst>
              <a:gd name="adj" fmla="val 73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65230" y="146511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cs typeface="+mn-ea"/>
                <a:sym typeface="+mn-lt"/>
              </a:rPr>
              <a:t>Man</a:t>
            </a:r>
            <a:endParaRPr lang="en-US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24805" y="1465112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cs typeface="+mn-ea"/>
                <a:sym typeface="+mn-lt"/>
              </a:rPr>
              <a:t>Systems</a:t>
            </a:r>
            <a:endParaRPr lang="en-US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59513" y="4063483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bg2"/>
                </a:solidFill>
                <a:cs typeface="+mn-ea"/>
                <a:sym typeface="+mn-lt"/>
              </a:rPr>
              <a:t>Infrastruktur</a:t>
            </a:r>
            <a:endParaRPr lang="en-US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48499" y="4063483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cs typeface="+mn-ea"/>
                <a:sym typeface="+mn-lt"/>
              </a:rPr>
              <a:t>Others</a:t>
            </a:r>
            <a:endParaRPr lang="en-US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5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984477" y="2652033"/>
            <a:ext cx="7697391" cy="811837"/>
          </a:xfrm>
          <a:custGeom>
            <a:avLst/>
            <a:gdLst>
              <a:gd name="connsiteX0" fmla="*/ 9647238 w 10263188"/>
              <a:gd name="connsiteY0" fmla="*/ 0 h 1082449"/>
              <a:gd name="connsiteX1" fmla="*/ 9901238 w 10263188"/>
              <a:gd name="connsiteY1" fmla="*/ 0 h 1082449"/>
              <a:gd name="connsiteX2" fmla="*/ 10263188 w 10263188"/>
              <a:gd name="connsiteY2" fmla="*/ 540260 h 1082449"/>
              <a:gd name="connsiteX3" fmla="*/ 9901238 w 10263188"/>
              <a:gd name="connsiteY3" fmla="*/ 1082449 h 1082449"/>
              <a:gd name="connsiteX4" fmla="*/ 9647238 w 10263188"/>
              <a:gd name="connsiteY4" fmla="*/ 1082449 h 1082449"/>
              <a:gd name="connsiteX5" fmla="*/ 9880787 w 10263188"/>
              <a:gd name="connsiteY5" fmla="*/ 729910 h 1082449"/>
              <a:gd name="connsiteX6" fmla="*/ 0 w 10263188"/>
              <a:gd name="connsiteY6" fmla="*/ 729910 h 1082449"/>
              <a:gd name="connsiteX7" fmla="*/ 0 w 10263188"/>
              <a:gd name="connsiteY7" fmla="*/ 636735 h 1082449"/>
              <a:gd name="connsiteX8" fmla="*/ 0 w 10263188"/>
              <a:gd name="connsiteY8" fmla="*/ 445714 h 1082449"/>
              <a:gd name="connsiteX9" fmla="*/ 0 w 10263188"/>
              <a:gd name="connsiteY9" fmla="*/ 352538 h 1082449"/>
              <a:gd name="connsiteX10" fmla="*/ 9880786 w 10263188"/>
              <a:gd name="connsiteY10" fmla="*/ 352538 h 108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3188" h="1082449">
                <a:moveTo>
                  <a:pt x="9647238" y="0"/>
                </a:moveTo>
                <a:lnTo>
                  <a:pt x="9901238" y="0"/>
                </a:lnTo>
                <a:lnTo>
                  <a:pt x="10263188" y="540260"/>
                </a:lnTo>
                <a:lnTo>
                  <a:pt x="9901238" y="1082449"/>
                </a:lnTo>
                <a:lnTo>
                  <a:pt x="9647238" y="1082449"/>
                </a:lnTo>
                <a:lnTo>
                  <a:pt x="9880787" y="729910"/>
                </a:lnTo>
                <a:lnTo>
                  <a:pt x="0" y="729910"/>
                </a:lnTo>
                <a:lnTo>
                  <a:pt x="0" y="636735"/>
                </a:lnTo>
                <a:lnTo>
                  <a:pt x="0" y="445714"/>
                </a:lnTo>
                <a:lnTo>
                  <a:pt x="0" y="352538"/>
                </a:lnTo>
                <a:lnTo>
                  <a:pt x="9880786" y="35253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6199" y="1854203"/>
            <a:ext cx="608869" cy="10193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6458" y="1854203"/>
            <a:ext cx="608869" cy="10193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5708" y="1854203"/>
            <a:ext cx="608869" cy="101935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9510" y="202398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941" y="228271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998" y="253825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40161" y="212645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83814" y="238658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49797" y="264213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0108" y="199763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6539" y="225636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2596" y="251191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30759" y="210011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74412" y="236024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40395" y="261578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9767" y="197501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6199" y="223374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2255" y="248928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70419" y="207748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14071" y="233761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80054" y="2593162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45651" y="1850564"/>
            <a:ext cx="608869" cy="101935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47335" y="197137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41" y="223010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2198" y="2485649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670361" y="2073848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14014" y="233397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79996" y="258952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69923" y="2909738"/>
            <a:ext cx="8018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15" b="1" dirty="0" err="1">
                <a:solidFill>
                  <a:schemeClr val="bg1"/>
                </a:solidFill>
                <a:cs typeface="+mn-ea"/>
                <a:sym typeface="+mn-lt"/>
              </a:rPr>
              <a:t>Inser</a:t>
            </a:r>
            <a:r>
              <a:rPr lang="en-US" sz="1015" b="1" dirty="0">
                <a:solidFill>
                  <a:schemeClr val="bg1"/>
                </a:solidFill>
                <a:cs typeface="+mn-ea"/>
                <a:sym typeface="+mn-lt"/>
              </a:rPr>
              <a:t> Text</a:t>
            </a:r>
            <a:endParaRPr lang="id-ID" sz="101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512393" y="3220467"/>
            <a:ext cx="608869" cy="10193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>
            <a:off x="3342651" y="3220467"/>
            <a:ext cx="608869" cy="10193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H="1">
            <a:off x="5171902" y="3220467"/>
            <a:ext cx="608869" cy="101935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595704" y="386229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52135" y="360356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948192" y="334801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 flipH="1">
            <a:off x="1266355" y="3967568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1410008" y="3707439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H="1">
            <a:off x="1575990" y="345189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2386302" y="388863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542733" y="362990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738790" y="337436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 flipH="1">
            <a:off x="3056953" y="399391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H="1">
            <a:off x="3200606" y="373378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H="1">
            <a:off x="3366588" y="347823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flipH="1">
            <a:off x="4225961" y="391126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4382392" y="365253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4578449" y="339698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0800000" flipH="1">
            <a:off x="4896612" y="401653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H="1">
            <a:off x="5040265" y="3756408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H="1">
            <a:off x="5206248" y="3500862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H="1">
            <a:off x="6971844" y="3224106"/>
            <a:ext cx="608869" cy="101935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flipH="1">
            <a:off x="6073528" y="391490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182335" y="365617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6378391" y="340062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 flipH="1">
            <a:off x="6696555" y="402017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H="1">
            <a:off x="6840207" y="376004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H="1">
            <a:off x="7006190" y="350450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2117" y="1459701"/>
            <a:ext cx="413144" cy="41314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060661" y="1459701"/>
            <a:ext cx="413144" cy="413144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853582" y="1459701"/>
            <a:ext cx="413144" cy="413144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661557" y="1459701"/>
            <a:ext cx="413144" cy="413144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142110" y="4180367"/>
            <a:ext cx="413144" cy="41314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010654" y="4180367"/>
            <a:ext cx="413144" cy="413144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803576" y="4180367"/>
            <a:ext cx="413144" cy="413144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611551" y="4180367"/>
            <a:ext cx="413144" cy="413144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8888" y="123465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78882" y="460050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8772" y="123465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</a:t>
            </a:r>
            <a:r>
              <a:rPr lang="en-US" sz="900" b="1" dirty="0">
                <a:cs typeface="+mn-ea"/>
                <a:sym typeface="+mn-lt"/>
              </a:rPr>
              <a:t>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78766" y="460050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</a:t>
            </a:r>
            <a:r>
              <a:rPr lang="en-US" sz="900" b="1" dirty="0">
                <a:cs typeface="+mn-ea"/>
                <a:sym typeface="+mn-lt"/>
              </a:rPr>
              <a:t>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15731" y="123465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</a:t>
            </a:r>
            <a:r>
              <a:rPr lang="en-US" sz="900" b="1" dirty="0">
                <a:cs typeface="+mn-ea"/>
                <a:sym typeface="+mn-lt"/>
              </a:rPr>
              <a:t>3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65725" y="460050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</a:t>
            </a:r>
            <a:r>
              <a:rPr lang="en-US" sz="900" b="1" dirty="0">
                <a:cs typeface="+mn-ea"/>
                <a:sym typeface="+mn-lt"/>
              </a:rPr>
              <a:t>3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3662" y="123465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</a:t>
            </a:r>
            <a:r>
              <a:rPr lang="en-US" sz="900" b="1" dirty="0">
                <a:cs typeface="+mn-ea"/>
                <a:sym typeface="+mn-lt"/>
              </a:rPr>
              <a:t>4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73656" y="460050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900" b="1" dirty="0">
                <a:cs typeface="+mn-ea"/>
                <a:sym typeface="+mn-lt"/>
              </a:rPr>
              <a:t>Content </a:t>
            </a:r>
            <a:r>
              <a:rPr lang="en-US" sz="900" b="1" dirty="0">
                <a:cs typeface="+mn-ea"/>
                <a:sym typeface="+mn-lt"/>
              </a:rPr>
              <a:t>4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79" name="Freeform 313"/>
          <p:cNvSpPr>
            <a:spLocks noEditPoints="1"/>
          </p:cNvSpPr>
          <p:nvPr/>
        </p:nvSpPr>
        <p:spPr bwMode="auto">
          <a:xfrm>
            <a:off x="1297375" y="1559150"/>
            <a:ext cx="202627" cy="224994"/>
          </a:xfrm>
          <a:custGeom>
            <a:avLst/>
            <a:gdLst>
              <a:gd name="T0" fmla="*/ 39 w 65"/>
              <a:gd name="T1" fmla="*/ 31 h 70"/>
              <a:gd name="T2" fmla="*/ 11 w 65"/>
              <a:gd name="T3" fmla="*/ 30 h 70"/>
              <a:gd name="T4" fmla="*/ 39 w 65"/>
              <a:gd name="T5" fmla="*/ 29 h 70"/>
              <a:gd name="T6" fmla="*/ 12 w 65"/>
              <a:gd name="T7" fmla="*/ 24 h 70"/>
              <a:gd name="T8" fmla="*/ 40 w 65"/>
              <a:gd name="T9" fmla="*/ 23 h 70"/>
              <a:gd name="T10" fmla="*/ 12 w 65"/>
              <a:gd name="T11" fmla="*/ 22 h 70"/>
              <a:gd name="T12" fmla="*/ 12 w 65"/>
              <a:gd name="T13" fmla="*/ 24 h 70"/>
              <a:gd name="T14" fmla="*/ 48 w 65"/>
              <a:gd name="T15" fmla="*/ 70 h 70"/>
              <a:gd name="T16" fmla="*/ 44 w 65"/>
              <a:gd name="T17" fmla="*/ 70 h 70"/>
              <a:gd name="T18" fmla="*/ 0 w 65"/>
              <a:gd name="T19" fmla="*/ 63 h 70"/>
              <a:gd name="T20" fmla="*/ 6 w 65"/>
              <a:gd name="T21" fmla="*/ 4 h 70"/>
              <a:gd name="T22" fmla="*/ 17 w 65"/>
              <a:gd name="T23" fmla="*/ 0 h 70"/>
              <a:gd name="T24" fmla="*/ 37 w 65"/>
              <a:gd name="T25" fmla="*/ 4 h 70"/>
              <a:gd name="T26" fmla="*/ 51 w 65"/>
              <a:gd name="T27" fmla="*/ 10 h 70"/>
              <a:gd name="T28" fmla="*/ 65 w 65"/>
              <a:gd name="T29" fmla="*/ 53 h 70"/>
              <a:gd name="T30" fmla="*/ 17 w 65"/>
              <a:gd name="T31" fmla="*/ 8 h 70"/>
              <a:gd name="T32" fmla="*/ 35 w 65"/>
              <a:gd name="T33" fmla="*/ 7 h 70"/>
              <a:gd name="T34" fmla="*/ 34 w 65"/>
              <a:gd name="T35" fmla="*/ 2 h 70"/>
              <a:gd name="T36" fmla="*/ 16 w 65"/>
              <a:gd name="T37" fmla="*/ 4 h 70"/>
              <a:gd name="T38" fmla="*/ 40 w 65"/>
              <a:gd name="T39" fmla="*/ 68 h 70"/>
              <a:gd name="T40" fmla="*/ 6 w 65"/>
              <a:gd name="T41" fmla="*/ 64 h 70"/>
              <a:gd name="T42" fmla="*/ 5 w 65"/>
              <a:gd name="T43" fmla="*/ 14 h 70"/>
              <a:gd name="T44" fmla="*/ 45 w 65"/>
              <a:gd name="T45" fmla="*/ 13 h 70"/>
              <a:gd name="T46" fmla="*/ 46 w 65"/>
              <a:gd name="T47" fmla="*/ 36 h 70"/>
              <a:gd name="T48" fmla="*/ 49 w 65"/>
              <a:gd name="T49" fmla="*/ 36 h 70"/>
              <a:gd name="T50" fmla="*/ 45 w 65"/>
              <a:gd name="T51" fmla="*/ 6 h 70"/>
              <a:gd name="T52" fmla="*/ 37 w 65"/>
              <a:gd name="T53" fmla="*/ 7 h 70"/>
              <a:gd name="T54" fmla="*/ 17 w 65"/>
              <a:gd name="T55" fmla="*/ 10 h 70"/>
              <a:gd name="T56" fmla="*/ 14 w 65"/>
              <a:gd name="T57" fmla="*/ 6 h 70"/>
              <a:gd name="T58" fmla="*/ 2 w 65"/>
              <a:gd name="T59" fmla="*/ 10 h 70"/>
              <a:gd name="T60" fmla="*/ 6 w 65"/>
              <a:gd name="T61" fmla="*/ 68 h 70"/>
              <a:gd name="T62" fmla="*/ 40 w 65"/>
              <a:gd name="T63" fmla="*/ 38 h 70"/>
              <a:gd name="T64" fmla="*/ 39 w 65"/>
              <a:gd name="T65" fmla="*/ 39 h 70"/>
              <a:gd name="T66" fmla="*/ 44 w 65"/>
              <a:gd name="T67" fmla="*/ 37 h 70"/>
              <a:gd name="T68" fmla="*/ 7 w 65"/>
              <a:gd name="T69" fmla="*/ 15 h 70"/>
              <a:gd name="T70" fmla="*/ 34 w 65"/>
              <a:gd name="T71" fmla="*/ 62 h 70"/>
              <a:gd name="T72" fmla="*/ 12 w 65"/>
              <a:gd name="T73" fmla="*/ 54 h 70"/>
              <a:gd name="T74" fmla="*/ 12 w 65"/>
              <a:gd name="T75" fmla="*/ 52 h 70"/>
              <a:gd name="T76" fmla="*/ 31 w 65"/>
              <a:gd name="T77" fmla="*/ 53 h 70"/>
              <a:gd name="T78" fmla="*/ 12 w 65"/>
              <a:gd name="T79" fmla="*/ 47 h 70"/>
              <a:gd name="T80" fmla="*/ 12 w 65"/>
              <a:gd name="T81" fmla="*/ 45 h 70"/>
              <a:gd name="T82" fmla="*/ 39 w 65"/>
              <a:gd name="T83" fmla="*/ 39 h 70"/>
              <a:gd name="T84" fmla="*/ 11 w 65"/>
              <a:gd name="T85" fmla="*/ 38 h 70"/>
              <a:gd name="T86" fmla="*/ 39 w 65"/>
              <a:gd name="T87" fmla="*/ 37 h 70"/>
              <a:gd name="T88" fmla="*/ 63 w 65"/>
              <a:gd name="T89" fmla="*/ 53 h 70"/>
              <a:gd name="T90" fmla="*/ 33 w 65"/>
              <a:gd name="T91" fmla="*/ 53 h 70"/>
              <a:gd name="T92" fmla="*/ 63 w 65"/>
              <a:gd name="T93" fmla="*/ 53 h 70"/>
              <a:gd name="T94" fmla="*/ 46 w 65"/>
              <a:gd name="T95" fmla="*/ 57 h 70"/>
              <a:gd name="T96" fmla="*/ 39 w 65"/>
              <a:gd name="T97" fmla="*/ 52 h 70"/>
              <a:gd name="T98" fmla="*/ 45 w 65"/>
              <a:gd name="T99" fmla="*/ 59 h 70"/>
              <a:gd name="T100" fmla="*/ 47 w 65"/>
              <a:gd name="T101" fmla="*/ 59 h 70"/>
              <a:gd name="T102" fmla="*/ 58 w 65"/>
              <a:gd name="T103" fmla="*/ 4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70">
                <a:moveTo>
                  <a:pt x="40" y="30"/>
                </a:moveTo>
                <a:cubicBezTo>
                  <a:pt x="40" y="31"/>
                  <a:pt x="40" y="31"/>
                  <a:pt x="39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1" y="31"/>
                  <a:pt x="11" y="30"/>
                </a:cubicBezTo>
                <a:cubicBezTo>
                  <a:pt x="11" y="30"/>
                  <a:pt x="12" y="29"/>
                  <a:pt x="1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0" y="29"/>
                  <a:pt x="40" y="30"/>
                  <a:pt x="40" y="30"/>
                </a:cubicBezTo>
                <a:close/>
                <a:moveTo>
                  <a:pt x="12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40" y="22"/>
                  <a:pt x="40" y="22"/>
                  <a:pt x="3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1" y="22"/>
                  <a:pt x="11" y="23"/>
                </a:cubicBezTo>
                <a:cubicBezTo>
                  <a:pt x="11" y="23"/>
                  <a:pt x="12" y="24"/>
                  <a:pt x="12" y="24"/>
                </a:cubicBezTo>
                <a:close/>
                <a:moveTo>
                  <a:pt x="65" y="53"/>
                </a:moveTo>
                <a:cubicBezTo>
                  <a:pt x="65" y="63"/>
                  <a:pt x="58" y="70"/>
                  <a:pt x="48" y="70"/>
                </a:cubicBezTo>
                <a:cubicBezTo>
                  <a:pt x="47" y="70"/>
                  <a:pt x="46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0"/>
                  <a:pt x="0" y="67"/>
                  <a:pt x="0" y="6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2"/>
                  <a:pt x="15" y="0"/>
                  <a:pt x="1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7" y="2"/>
                  <a:pt x="37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8" y="4"/>
                  <a:pt x="51" y="7"/>
                  <a:pt x="51" y="10"/>
                </a:cubicBezTo>
                <a:cubicBezTo>
                  <a:pt x="51" y="36"/>
                  <a:pt x="51" y="36"/>
                  <a:pt x="51" y="36"/>
                </a:cubicBezTo>
                <a:cubicBezTo>
                  <a:pt x="59" y="38"/>
                  <a:pt x="65" y="45"/>
                  <a:pt x="65" y="53"/>
                </a:cubicBezTo>
                <a:close/>
                <a:moveTo>
                  <a:pt x="16" y="7"/>
                </a:moveTo>
                <a:cubicBezTo>
                  <a:pt x="16" y="8"/>
                  <a:pt x="17" y="8"/>
                  <a:pt x="17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5" y="8"/>
                  <a:pt x="35" y="7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4" y="2"/>
                  <a:pt x="34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6" y="3"/>
                  <a:pt x="16" y="4"/>
                </a:cubicBezTo>
                <a:lnTo>
                  <a:pt x="16" y="7"/>
                </a:lnTo>
                <a:close/>
                <a:moveTo>
                  <a:pt x="40" y="68"/>
                </a:moveTo>
                <a:cubicBezTo>
                  <a:pt x="38" y="67"/>
                  <a:pt x="37" y="66"/>
                  <a:pt x="35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4"/>
                  <a:pt x="5" y="64"/>
                  <a:pt x="5" y="6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3"/>
                  <a:pt x="6" y="13"/>
                  <a:pt x="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6" y="13"/>
                  <a:pt x="46" y="14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6"/>
                  <a:pt x="47" y="36"/>
                  <a:pt x="48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8"/>
                  <a:pt x="47" y="6"/>
                  <a:pt x="45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9"/>
                  <a:pt x="35" y="10"/>
                  <a:pt x="34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5" y="10"/>
                  <a:pt x="14" y="9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6"/>
                  <a:pt x="2" y="8"/>
                  <a:pt x="2" y="10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6"/>
                  <a:pt x="4" y="68"/>
                  <a:pt x="6" y="68"/>
                </a:cubicBezTo>
                <a:lnTo>
                  <a:pt x="40" y="68"/>
                </a:lnTo>
                <a:close/>
                <a:moveTo>
                  <a:pt x="40" y="38"/>
                </a:moveTo>
                <a:cubicBezTo>
                  <a:pt x="40" y="38"/>
                  <a:pt x="40" y="38"/>
                  <a:pt x="40" y="38"/>
                </a:cubicBezTo>
                <a:cubicBezTo>
                  <a:pt x="40" y="39"/>
                  <a:pt x="40" y="39"/>
                  <a:pt x="39" y="39"/>
                </a:cubicBezTo>
                <a:cubicBezTo>
                  <a:pt x="41" y="38"/>
                  <a:pt x="42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15"/>
                  <a:pt x="44" y="15"/>
                  <a:pt x="44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62"/>
                  <a:pt x="7" y="62"/>
                  <a:pt x="7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2" y="60"/>
                  <a:pt x="32" y="57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1" y="54"/>
                  <a:pt x="11" y="53"/>
                </a:cubicBezTo>
                <a:cubicBezTo>
                  <a:pt x="11" y="53"/>
                  <a:pt x="12" y="52"/>
                  <a:pt x="12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1"/>
                  <a:pt x="32" y="49"/>
                  <a:pt x="33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1" y="46"/>
                  <a:pt x="11" y="46"/>
                </a:cubicBezTo>
                <a:cubicBezTo>
                  <a:pt x="11" y="45"/>
                  <a:pt x="12" y="45"/>
                  <a:pt x="12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5" y="42"/>
                  <a:pt x="37" y="40"/>
                  <a:pt x="39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1" y="39"/>
                  <a:pt x="11" y="38"/>
                </a:cubicBezTo>
                <a:cubicBezTo>
                  <a:pt x="11" y="37"/>
                  <a:pt x="12" y="37"/>
                  <a:pt x="12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0" y="37"/>
                  <a:pt x="40" y="37"/>
                  <a:pt x="40" y="38"/>
                </a:cubicBezTo>
                <a:close/>
                <a:moveTo>
                  <a:pt x="63" y="53"/>
                </a:moveTo>
                <a:cubicBezTo>
                  <a:pt x="63" y="45"/>
                  <a:pt x="57" y="38"/>
                  <a:pt x="48" y="38"/>
                </a:cubicBezTo>
                <a:cubicBezTo>
                  <a:pt x="40" y="38"/>
                  <a:pt x="33" y="45"/>
                  <a:pt x="33" y="53"/>
                </a:cubicBezTo>
                <a:cubicBezTo>
                  <a:pt x="33" y="61"/>
                  <a:pt x="40" y="68"/>
                  <a:pt x="48" y="68"/>
                </a:cubicBezTo>
                <a:cubicBezTo>
                  <a:pt x="57" y="68"/>
                  <a:pt x="63" y="61"/>
                  <a:pt x="63" y="53"/>
                </a:cubicBezTo>
                <a:close/>
                <a:moveTo>
                  <a:pt x="56" y="48"/>
                </a:moveTo>
                <a:cubicBezTo>
                  <a:pt x="46" y="57"/>
                  <a:pt x="46" y="57"/>
                  <a:pt x="46" y="57"/>
                </a:cubicBezTo>
                <a:cubicBezTo>
                  <a:pt x="41" y="52"/>
                  <a:pt x="41" y="52"/>
                  <a:pt x="41" y="52"/>
                </a:cubicBezTo>
                <a:cubicBezTo>
                  <a:pt x="40" y="52"/>
                  <a:pt x="40" y="52"/>
                  <a:pt x="39" y="52"/>
                </a:cubicBezTo>
                <a:cubicBezTo>
                  <a:pt x="39" y="53"/>
                  <a:pt x="39" y="53"/>
                  <a:pt x="39" y="54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6" y="59"/>
                  <a:pt x="46" y="59"/>
                </a:cubicBezTo>
                <a:cubicBezTo>
                  <a:pt x="46" y="59"/>
                  <a:pt x="46" y="59"/>
                  <a:pt x="47" y="59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49"/>
                  <a:pt x="58" y="48"/>
                  <a:pt x="58" y="48"/>
                </a:cubicBezTo>
                <a:cubicBezTo>
                  <a:pt x="57" y="47"/>
                  <a:pt x="57" y="47"/>
                  <a:pt x="56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0" name="Freeform 95"/>
          <p:cNvSpPr>
            <a:spLocks noEditPoints="1"/>
          </p:cNvSpPr>
          <p:nvPr/>
        </p:nvSpPr>
        <p:spPr bwMode="auto">
          <a:xfrm>
            <a:off x="4958841" y="1557817"/>
            <a:ext cx="202627" cy="242099"/>
          </a:xfrm>
          <a:custGeom>
            <a:avLst/>
            <a:gdLst>
              <a:gd name="T0" fmla="*/ 65 w 65"/>
              <a:gd name="T1" fmla="*/ 3 h 75"/>
              <a:gd name="T2" fmla="*/ 65 w 65"/>
              <a:gd name="T3" fmla="*/ 1 h 75"/>
              <a:gd name="T4" fmla="*/ 64 w 65"/>
              <a:gd name="T5" fmla="*/ 0 h 75"/>
              <a:gd name="T6" fmla="*/ 1 w 65"/>
              <a:gd name="T7" fmla="*/ 0 h 75"/>
              <a:gd name="T8" fmla="*/ 0 w 65"/>
              <a:gd name="T9" fmla="*/ 1 h 75"/>
              <a:gd name="T10" fmla="*/ 0 w 65"/>
              <a:gd name="T11" fmla="*/ 3 h 75"/>
              <a:gd name="T12" fmla="*/ 1 w 65"/>
              <a:gd name="T13" fmla="*/ 4 h 75"/>
              <a:gd name="T14" fmla="*/ 1 w 65"/>
              <a:gd name="T15" fmla="*/ 48 h 75"/>
              <a:gd name="T16" fmla="*/ 0 w 65"/>
              <a:gd name="T17" fmla="*/ 49 h 75"/>
              <a:gd name="T18" fmla="*/ 0 w 65"/>
              <a:gd name="T19" fmla="*/ 52 h 75"/>
              <a:gd name="T20" fmla="*/ 1 w 65"/>
              <a:gd name="T21" fmla="*/ 53 h 75"/>
              <a:gd name="T22" fmla="*/ 26 w 65"/>
              <a:gd name="T23" fmla="*/ 53 h 75"/>
              <a:gd name="T24" fmla="*/ 16 w 65"/>
              <a:gd name="T25" fmla="*/ 73 h 75"/>
              <a:gd name="T26" fmla="*/ 17 w 65"/>
              <a:gd name="T27" fmla="*/ 75 h 75"/>
              <a:gd name="T28" fmla="*/ 18 w 65"/>
              <a:gd name="T29" fmla="*/ 75 h 75"/>
              <a:gd name="T30" fmla="*/ 19 w 65"/>
              <a:gd name="T31" fmla="*/ 74 h 75"/>
              <a:gd name="T32" fmla="*/ 29 w 65"/>
              <a:gd name="T33" fmla="*/ 53 h 75"/>
              <a:gd name="T34" fmla="*/ 37 w 65"/>
              <a:gd name="T35" fmla="*/ 53 h 75"/>
              <a:gd name="T36" fmla="*/ 46 w 65"/>
              <a:gd name="T37" fmla="*/ 74 h 75"/>
              <a:gd name="T38" fmla="*/ 48 w 65"/>
              <a:gd name="T39" fmla="*/ 75 h 75"/>
              <a:gd name="T40" fmla="*/ 48 w 65"/>
              <a:gd name="T41" fmla="*/ 75 h 75"/>
              <a:gd name="T42" fmla="*/ 49 w 65"/>
              <a:gd name="T43" fmla="*/ 73 h 75"/>
              <a:gd name="T44" fmla="*/ 40 w 65"/>
              <a:gd name="T45" fmla="*/ 53 h 75"/>
              <a:gd name="T46" fmla="*/ 64 w 65"/>
              <a:gd name="T47" fmla="*/ 53 h 75"/>
              <a:gd name="T48" fmla="*/ 65 w 65"/>
              <a:gd name="T49" fmla="*/ 52 h 75"/>
              <a:gd name="T50" fmla="*/ 65 w 65"/>
              <a:gd name="T51" fmla="*/ 49 h 75"/>
              <a:gd name="T52" fmla="*/ 65 w 65"/>
              <a:gd name="T53" fmla="*/ 48 h 75"/>
              <a:gd name="T54" fmla="*/ 65 w 65"/>
              <a:gd name="T55" fmla="*/ 4 h 75"/>
              <a:gd name="T56" fmla="*/ 65 w 65"/>
              <a:gd name="T57" fmla="*/ 3 h 75"/>
              <a:gd name="T58" fmla="*/ 62 w 65"/>
              <a:gd name="T59" fmla="*/ 48 h 75"/>
              <a:gd name="T60" fmla="*/ 4 w 65"/>
              <a:gd name="T61" fmla="*/ 48 h 75"/>
              <a:gd name="T62" fmla="*/ 4 w 65"/>
              <a:gd name="T63" fmla="*/ 5 h 75"/>
              <a:gd name="T64" fmla="*/ 62 w 65"/>
              <a:gd name="T65" fmla="*/ 5 h 75"/>
              <a:gd name="T66" fmla="*/ 62 w 65"/>
              <a:gd name="T67" fmla="*/ 48 h 75"/>
              <a:gd name="T68" fmla="*/ 46 w 65"/>
              <a:gd name="T69" fmla="*/ 42 h 75"/>
              <a:gd name="T70" fmla="*/ 46 w 65"/>
              <a:gd name="T71" fmla="*/ 13 h 75"/>
              <a:gd name="T72" fmla="*/ 46 w 65"/>
              <a:gd name="T73" fmla="*/ 12 h 75"/>
              <a:gd name="T74" fmla="*/ 56 w 65"/>
              <a:gd name="T75" fmla="*/ 12 h 75"/>
              <a:gd name="T76" fmla="*/ 56 w 65"/>
              <a:gd name="T77" fmla="*/ 13 h 75"/>
              <a:gd name="T78" fmla="*/ 56 w 65"/>
              <a:gd name="T79" fmla="*/ 42 h 75"/>
              <a:gd name="T80" fmla="*/ 56 w 65"/>
              <a:gd name="T81" fmla="*/ 42 h 75"/>
              <a:gd name="T82" fmla="*/ 46 w 65"/>
              <a:gd name="T83" fmla="*/ 42 h 75"/>
              <a:gd name="T84" fmla="*/ 46 w 65"/>
              <a:gd name="T85" fmla="*/ 42 h 75"/>
              <a:gd name="T86" fmla="*/ 27 w 65"/>
              <a:gd name="T87" fmla="*/ 42 h 75"/>
              <a:gd name="T88" fmla="*/ 27 w 65"/>
              <a:gd name="T89" fmla="*/ 21 h 75"/>
              <a:gd name="T90" fmla="*/ 28 w 65"/>
              <a:gd name="T91" fmla="*/ 20 h 75"/>
              <a:gd name="T92" fmla="*/ 38 w 65"/>
              <a:gd name="T93" fmla="*/ 20 h 75"/>
              <a:gd name="T94" fmla="*/ 38 w 65"/>
              <a:gd name="T95" fmla="*/ 21 h 75"/>
              <a:gd name="T96" fmla="*/ 38 w 65"/>
              <a:gd name="T97" fmla="*/ 42 h 75"/>
              <a:gd name="T98" fmla="*/ 38 w 65"/>
              <a:gd name="T99" fmla="*/ 42 h 75"/>
              <a:gd name="T100" fmla="*/ 28 w 65"/>
              <a:gd name="T101" fmla="*/ 42 h 75"/>
              <a:gd name="T102" fmla="*/ 27 w 65"/>
              <a:gd name="T103" fmla="*/ 42 h 75"/>
              <a:gd name="T104" fmla="*/ 9 w 65"/>
              <a:gd name="T105" fmla="*/ 42 h 75"/>
              <a:gd name="T106" fmla="*/ 9 w 65"/>
              <a:gd name="T107" fmla="*/ 28 h 75"/>
              <a:gd name="T108" fmla="*/ 10 w 65"/>
              <a:gd name="T109" fmla="*/ 28 h 75"/>
              <a:gd name="T110" fmla="*/ 20 w 65"/>
              <a:gd name="T111" fmla="*/ 28 h 75"/>
              <a:gd name="T112" fmla="*/ 20 w 65"/>
              <a:gd name="T113" fmla="*/ 28 h 75"/>
              <a:gd name="T114" fmla="*/ 20 w 65"/>
              <a:gd name="T115" fmla="*/ 42 h 75"/>
              <a:gd name="T116" fmla="*/ 20 w 65"/>
              <a:gd name="T117" fmla="*/ 42 h 75"/>
              <a:gd name="T118" fmla="*/ 10 w 65"/>
              <a:gd name="T119" fmla="*/ 42 h 75"/>
              <a:gd name="T120" fmla="*/ 9 w 65"/>
              <a:gd name="T121" fmla="*/ 4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5" h="75">
                <a:moveTo>
                  <a:pt x="65" y="3"/>
                </a:move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0"/>
                  <a:pt x="64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4"/>
                  <a:pt x="1" y="4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9"/>
                  <a:pt x="0" y="49"/>
                  <a:pt x="0" y="49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" y="53"/>
                  <a:pt x="1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4"/>
                  <a:pt x="16" y="75"/>
                  <a:pt x="17" y="75"/>
                </a:cubicBezTo>
                <a:cubicBezTo>
                  <a:pt x="17" y="75"/>
                  <a:pt x="18" y="75"/>
                  <a:pt x="18" y="75"/>
                </a:cubicBezTo>
                <a:cubicBezTo>
                  <a:pt x="18" y="75"/>
                  <a:pt x="19" y="75"/>
                  <a:pt x="19" y="74"/>
                </a:cubicBezTo>
                <a:cubicBezTo>
                  <a:pt x="29" y="53"/>
                  <a:pt x="29" y="53"/>
                  <a:pt x="29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46" y="74"/>
                  <a:pt x="46" y="74"/>
                  <a:pt x="46" y="74"/>
                </a:cubicBezTo>
                <a:cubicBezTo>
                  <a:pt x="47" y="75"/>
                  <a:pt x="47" y="75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9" y="75"/>
                  <a:pt x="50" y="74"/>
                  <a:pt x="49" y="73"/>
                </a:cubicBezTo>
                <a:cubicBezTo>
                  <a:pt x="40" y="53"/>
                  <a:pt x="40" y="53"/>
                  <a:pt x="40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5" y="53"/>
                  <a:pt x="65" y="52"/>
                  <a:pt x="65" y="52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9"/>
                  <a:pt x="65" y="49"/>
                  <a:pt x="65" y="48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4"/>
                  <a:pt x="65" y="4"/>
                  <a:pt x="65" y="3"/>
                </a:cubicBezTo>
                <a:close/>
                <a:moveTo>
                  <a:pt x="62" y="48"/>
                </a:moveTo>
                <a:cubicBezTo>
                  <a:pt x="4" y="48"/>
                  <a:pt x="4" y="48"/>
                  <a:pt x="4" y="48"/>
                </a:cubicBezTo>
                <a:cubicBezTo>
                  <a:pt x="4" y="5"/>
                  <a:pt x="4" y="5"/>
                  <a:pt x="4" y="5"/>
                </a:cubicBezTo>
                <a:cubicBezTo>
                  <a:pt x="62" y="5"/>
                  <a:pt x="62" y="5"/>
                  <a:pt x="62" y="5"/>
                </a:cubicBezTo>
                <a:lnTo>
                  <a:pt x="62" y="48"/>
                </a:lnTo>
                <a:close/>
                <a:moveTo>
                  <a:pt x="46" y="42"/>
                </a:move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2"/>
                  <a:pt x="4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2"/>
                  <a:pt x="56" y="13"/>
                  <a:pt x="56" y="13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27" y="42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20"/>
                  <a:pt x="28" y="20"/>
                  <a:pt x="2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1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7" y="42"/>
                  <a:pt x="27" y="42"/>
                </a:cubicBezTo>
                <a:close/>
                <a:moveTo>
                  <a:pt x="9" y="42"/>
                </a:move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1" name="Freeform 96"/>
          <p:cNvSpPr>
            <a:spLocks noEditPoints="1"/>
          </p:cNvSpPr>
          <p:nvPr/>
        </p:nvSpPr>
        <p:spPr bwMode="auto">
          <a:xfrm>
            <a:off x="6751026" y="1587127"/>
            <a:ext cx="234205" cy="171049"/>
          </a:xfrm>
          <a:custGeom>
            <a:avLst/>
            <a:gdLst>
              <a:gd name="T0" fmla="*/ 56 w 75"/>
              <a:gd name="T1" fmla="*/ 5 h 53"/>
              <a:gd name="T2" fmla="*/ 1 w 75"/>
              <a:gd name="T3" fmla="*/ 12 h 53"/>
              <a:gd name="T4" fmla="*/ 9 w 75"/>
              <a:gd name="T5" fmla="*/ 34 h 53"/>
              <a:gd name="T6" fmla="*/ 14 w 75"/>
              <a:gd name="T7" fmla="*/ 44 h 53"/>
              <a:gd name="T8" fmla="*/ 48 w 75"/>
              <a:gd name="T9" fmla="*/ 41 h 53"/>
              <a:gd name="T10" fmla="*/ 12 w 75"/>
              <a:gd name="T11" fmla="*/ 36 h 53"/>
              <a:gd name="T12" fmla="*/ 51 w 75"/>
              <a:gd name="T13" fmla="*/ 32 h 53"/>
              <a:gd name="T14" fmla="*/ 59 w 75"/>
              <a:gd name="T15" fmla="*/ 6 h 53"/>
              <a:gd name="T16" fmla="*/ 75 w 75"/>
              <a:gd name="T17" fmla="*/ 2 h 53"/>
              <a:gd name="T18" fmla="*/ 48 w 75"/>
              <a:gd name="T19" fmla="*/ 19 h 53"/>
              <a:gd name="T20" fmla="*/ 51 w 75"/>
              <a:gd name="T21" fmla="*/ 19 h 53"/>
              <a:gd name="T22" fmla="*/ 47 w 75"/>
              <a:gd name="T23" fmla="*/ 21 h 53"/>
              <a:gd name="T24" fmla="*/ 10 w 75"/>
              <a:gd name="T25" fmla="*/ 31 h 53"/>
              <a:gd name="T26" fmla="*/ 13 w 75"/>
              <a:gd name="T27" fmla="*/ 33 h 53"/>
              <a:gd name="T28" fmla="*/ 30 w 75"/>
              <a:gd name="T29" fmla="*/ 19 h 53"/>
              <a:gd name="T30" fmla="*/ 37 w 75"/>
              <a:gd name="T31" fmla="*/ 19 h 53"/>
              <a:gd name="T32" fmla="*/ 46 w 75"/>
              <a:gd name="T33" fmla="*/ 19 h 53"/>
              <a:gd name="T34" fmla="*/ 30 w 75"/>
              <a:gd name="T35" fmla="*/ 21 h 53"/>
              <a:gd name="T36" fmla="*/ 30 w 75"/>
              <a:gd name="T37" fmla="*/ 26 h 53"/>
              <a:gd name="T38" fmla="*/ 22 w 75"/>
              <a:gd name="T39" fmla="*/ 26 h 53"/>
              <a:gd name="T40" fmla="*/ 28 w 75"/>
              <a:gd name="T41" fmla="*/ 26 h 53"/>
              <a:gd name="T42" fmla="*/ 21 w 75"/>
              <a:gd name="T43" fmla="*/ 14 h 53"/>
              <a:gd name="T44" fmla="*/ 19 w 75"/>
              <a:gd name="T45" fmla="*/ 19 h 53"/>
              <a:gd name="T46" fmla="*/ 19 w 75"/>
              <a:gd name="T47" fmla="*/ 14 h 53"/>
              <a:gd name="T48" fmla="*/ 20 w 75"/>
              <a:gd name="T49" fmla="*/ 26 h 53"/>
              <a:gd name="T50" fmla="*/ 20 w 75"/>
              <a:gd name="T51" fmla="*/ 21 h 53"/>
              <a:gd name="T52" fmla="*/ 6 w 75"/>
              <a:gd name="T53" fmla="*/ 21 h 53"/>
              <a:gd name="T54" fmla="*/ 14 w 75"/>
              <a:gd name="T55" fmla="*/ 28 h 53"/>
              <a:gd name="T56" fmla="*/ 15 w 75"/>
              <a:gd name="T57" fmla="*/ 33 h 53"/>
              <a:gd name="T58" fmla="*/ 28 w 75"/>
              <a:gd name="T59" fmla="*/ 28 h 53"/>
              <a:gd name="T60" fmla="*/ 22 w 75"/>
              <a:gd name="T61" fmla="*/ 28 h 53"/>
              <a:gd name="T62" fmla="*/ 35 w 75"/>
              <a:gd name="T63" fmla="*/ 33 h 53"/>
              <a:gd name="T64" fmla="*/ 38 w 75"/>
              <a:gd name="T65" fmla="*/ 28 h 53"/>
              <a:gd name="T66" fmla="*/ 37 w 75"/>
              <a:gd name="T67" fmla="*/ 33 h 53"/>
              <a:gd name="T68" fmla="*/ 39 w 75"/>
              <a:gd name="T69" fmla="*/ 21 h 53"/>
              <a:gd name="T70" fmla="*/ 38 w 75"/>
              <a:gd name="T71" fmla="*/ 26 h 53"/>
              <a:gd name="T72" fmla="*/ 10 w 75"/>
              <a:gd name="T73" fmla="*/ 14 h 53"/>
              <a:gd name="T74" fmla="*/ 4 w 75"/>
              <a:gd name="T75" fmla="*/ 15 h 53"/>
              <a:gd name="T76" fmla="*/ 45 w 75"/>
              <a:gd name="T77" fmla="*/ 33 h 53"/>
              <a:gd name="T78" fmla="*/ 48 w 75"/>
              <a:gd name="T79" fmla="*/ 28 h 53"/>
              <a:gd name="T80" fmla="*/ 15 w 75"/>
              <a:gd name="T81" fmla="*/ 46 h 53"/>
              <a:gd name="T82" fmla="*/ 18 w 75"/>
              <a:gd name="T83" fmla="*/ 49 h 53"/>
              <a:gd name="T84" fmla="*/ 13 w 75"/>
              <a:gd name="T85" fmla="*/ 49 h 53"/>
              <a:gd name="T86" fmla="*/ 15 w 75"/>
              <a:gd name="T87" fmla="*/ 51 h 53"/>
              <a:gd name="T88" fmla="*/ 43 w 75"/>
              <a:gd name="T89" fmla="*/ 53 h 53"/>
              <a:gd name="T90" fmla="*/ 43 w 75"/>
              <a:gd name="T91" fmla="*/ 51 h 53"/>
              <a:gd name="T92" fmla="*/ 44 w 75"/>
              <a:gd name="T93" fmla="*/ 4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5" h="53">
                <a:moveTo>
                  <a:pt x="73" y="0"/>
                </a:move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6" y="5"/>
                </a:cubicBezTo>
                <a:cubicBezTo>
                  <a:pt x="54" y="11"/>
                  <a:pt x="54" y="11"/>
                  <a:pt x="5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3" y="11"/>
                  <a:pt x="2" y="11"/>
                  <a:pt x="1" y="12"/>
                </a:cubicBezTo>
                <a:cubicBezTo>
                  <a:pt x="0" y="13"/>
                  <a:pt x="0" y="15"/>
                  <a:pt x="1" y="16"/>
                </a:cubicBezTo>
                <a:cubicBezTo>
                  <a:pt x="7" y="32"/>
                  <a:pt x="7" y="32"/>
                  <a:pt x="7" y="32"/>
                </a:cubicBezTo>
                <a:cubicBezTo>
                  <a:pt x="8" y="33"/>
                  <a:pt x="8" y="34"/>
                  <a:pt x="9" y="34"/>
                </a:cubicBezTo>
                <a:cubicBezTo>
                  <a:pt x="9" y="34"/>
                  <a:pt x="8" y="35"/>
                  <a:pt x="8" y="35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2"/>
                  <a:pt x="11" y="44"/>
                  <a:pt x="14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9" y="44"/>
                  <a:pt x="50" y="44"/>
                  <a:pt x="50" y="43"/>
                </a:cubicBezTo>
                <a:cubicBezTo>
                  <a:pt x="50" y="42"/>
                  <a:pt x="49" y="41"/>
                  <a:pt x="48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2" y="41"/>
                  <a:pt x="12" y="40"/>
                  <a:pt x="12" y="39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3" y="36"/>
                  <a:pt x="1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7" y="36"/>
                  <a:pt x="50" y="34"/>
                  <a:pt x="51" y="32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7" y="13"/>
                  <a:pt x="57" y="12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4"/>
                  <a:pt x="61" y="3"/>
                  <a:pt x="62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4" y="3"/>
                  <a:pt x="75" y="3"/>
                  <a:pt x="75" y="2"/>
                </a:cubicBezTo>
                <a:cubicBezTo>
                  <a:pt x="75" y="1"/>
                  <a:pt x="74" y="0"/>
                  <a:pt x="73" y="0"/>
                </a:cubicBezTo>
                <a:close/>
                <a:moveTo>
                  <a:pt x="51" y="19"/>
                </a:moveTo>
                <a:cubicBezTo>
                  <a:pt x="48" y="19"/>
                  <a:pt x="48" y="19"/>
                  <a:pt x="48" y="19"/>
                </a:cubicBezTo>
                <a:cubicBezTo>
                  <a:pt x="49" y="14"/>
                  <a:pt x="49" y="14"/>
                  <a:pt x="49" y="14"/>
                </a:cubicBezTo>
                <a:cubicBezTo>
                  <a:pt x="53" y="14"/>
                  <a:pt x="53" y="14"/>
                  <a:pt x="53" y="14"/>
                </a:cubicBezTo>
                <a:lnTo>
                  <a:pt x="51" y="19"/>
                </a:lnTo>
                <a:close/>
                <a:moveTo>
                  <a:pt x="49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7" y="21"/>
                  <a:pt x="47" y="21"/>
                  <a:pt x="47" y="21"/>
                </a:cubicBezTo>
                <a:cubicBezTo>
                  <a:pt x="51" y="21"/>
                  <a:pt x="51" y="21"/>
                  <a:pt x="51" y="21"/>
                </a:cubicBezTo>
                <a:lnTo>
                  <a:pt x="49" y="26"/>
                </a:lnTo>
                <a:close/>
                <a:moveTo>
                  <a:pt x="10" y="31"/>
                </a:moveTo>
                <a:cubicBezTo>
                  <a:pt x="9" y="28"/>
                  <a:pt x="9" y="28"/>
                  <a:pt x="9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2"/>
                  <a:pt x="10" y="31"/>
                </a:cubicBezTo>
                <a:close/>
                <a:moveTo>
                  <a:pt x="37" y="19"/>
                </a:moveTo>
                <a:cubicBezTo>
                  <a:pt x="30" y="19"/>
                  <a:pt x="30" y="19"/>
                  <a:pt x="30" y="19"/>
                </a:cubicBezTo>
                <a:cubicBezTo>
                  <a:pt x="30" y="14"/>
                  <a:pt x="30" y="14"/>
                  <a:pt x="30" y="14"/>
                </a:cubicBezTo>
                <a:cubicBezTo>
                  <a:pt x="37" y="14"/>
                  <a:pt x="37" y="14"/>
                  <a:pt x="37" y="14"/>
                </a:cubicBezTo>
                <a:lnTo>
                  <a:pt x="37" y="19"/>
                </a:lnTo>
                <a:close/>
                <a:moveTo>
                  <a:pt x="39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39" y="19"/>
                  <a:pt x="39" y="19"/>
                  <a:pt x="39" y="19"/>
                </a:cubicBezTo>
                <a:lnTo>
                  <a:pt x="39" y="14"/>
                </a:lnTo>
                <a:close/>
                <a:moveTo>
                  <a:pt x="30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36" y="26"/>
                  <a:pt x="36" y="26"/>
                  <a:pt x="36" y="26"/>
                </a:cubicBezTo>
                <a:cubicBezTo>
                  <a:pt x="30" y="26"/>
                  <a:pt x="30" y="26"/>
                  <a:pt x="30" y="26"/>
                </a:cubicBezTo>
                <a:lnTo>
                  <a:pt x="30" y="21"/>
                </a:lnTo>
                <a:close/>
                <a:moveTo>
                  <a:pt x="28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2" y="21"/>
                  <a:pt x="22" y="21"/>
                  <a:pt x="22" y="21"/>
                </a:cubicBezTo>
                <a:cubicBezTo>
                  <a:pt x="28" y="21"/>
                  <a:pt x="28" y="21"/>
                  <a:pt x="28" y="21"/>
                </a:cubicBezTo>
                <a:lnTo>
                  <a:pt x="28" y="26"/>
                </a:lnTo>
                <a:close/>
                <a:moveTo>
                  <a:pt x="28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14"/>
                  <a:pt x="21" y="14"/>
                  <a:pt x="21" y="14"/>
                </a:cubicBezTo>
                <a:cubicBezTo>
                  <a:pt x="28" y="14"/>
                  <a:pt x="28" y="14"/>
                  <a:pt x="28" y="14"/>
                </a:cubicBezTo>
                <a:lnTo>
                  <a:pt x="28" y="19"/>
                </a:lnTo>
                <a:close/>
                <a:moveTo>
                  <a:pt x="19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2" y="14"/>
                  <a:pt x="12" y="14"/>
                  <a:pt x="12" y="14"/>
                </a:cubicBezTo>
                <a:cubicBezTo>
                  <a:pt x="19" y="14"/>
                  <a:pt x="19" y="14"/>
                  <a:pt x="19" y="14"/>
                </a:cubicBezTo>
                <a:lnTo>
                  <a:pt x="19" y="19"/>
                </a:lnTo>
                <a:close/>
                <a:moveTo>
                  <a:pt x="20" y="21"/>
                </a:moveTo>
                <a:cubicBezTo>
                  <a:pt x="20" y="26"/>
                  <a:pt x="20" y="26"/>
                  <a:pt x="20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1"/>
                  <a:pt x="13" y="21"/>
                  <a:pt x="13" y="21"/>
                </a:cubicBezTo>
                <a:lnTo>
                  <a:pt x="20" y="21"/>
                </a:lnTo>
                <a:close/>
                <a:moveTo>
                  <a:pt x="12" y="26"/>
                </a:moveTo>
                <a:cubicBezTo>
                  <a:pt x="8" y="26"/>
                  <a:pt x="8" y="26"/>
                  <a:pt x="8" y="26"/>
                </a:cubicBezTo>
                <a:cubicBezTo>
                  <a:pt x="6" y="21"/>
                  <a:pt x="6" y="21"/>
                  <a:pt x="6" y="21"/>
                </a:cubicBezTo>
                <a:cubicBezTo>
                  <a:pt x="11" y="21"/>
                  <a:pt x="11" y="21"/>
                  <a:pt x="11" y="21"/>
                </a:cubicBezTo>
                <a:lnTo>
                  <a:pt x="12" y="26"/>
                </a:lnTo>
                <a:close/>
                <a:moveTo>
                  <a:pt x="14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33"/>
                  <a:pt x="21" y="33"/>
                  <a:pt x="21" y="33"/>
                </a:cubicBezTo>
                <a:cubicBezTo>
                  <a:pt x="15" y="33"/>
                  <a:pt x="15" y="33"/>
                  <a:pt x="15" y="33"/>
                </a:cubicBezTo>
                <a:lnTo>
                  <a:pt x="14" y="28"/>
                </a:lnTo>
                <a:close/>
                <a:moveTo>
                  <a:pt x="22" y="28"/>
                </a:moveTo>
                <a:cubicBezTo>
                  <a:pt x="28" y="28"/>
                  <a:pt x="28" y="28"/>
                  <a:pt x="28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3" y="33"/>
                  <a:pt x="23" y="33"/>
                  <a:pt x="23" y="33"/>
                </a:cubicBezTo>
                <a:lnTo>
                  <a:pt x="22" y="28"/>
                </a:lnTo>
                <a:close/>
                <a:moveTo>
                  <a:pt x="30" y="28"/>
                </a:moveTo>
                <a:cubicBezTo>
                  <a:pt x="36" y="28"/>
                  <a:pt x="36" y="28"/>
                  <a:pt x="36" y="28"/>
                </a:cubicBezTo>
                <a:cubicBezTo>
                  <a:pt x="35" y="33"/>
                  <a:pt x="35" y="33"/>
                  <a:pt x="35" y="33"/>
                </a:cubicBezTo>
                <a:cubicBezTo>
                  <a:pt x="30" y="33"/>
                  <a:pt x="30" y="33"/>
                  <a:pt x="30" y="33"/>
                </a:cubicBezTo>
                <a:lnTo>
                  <a:pt x="30" y="28"/>
                </a:lnTo>
                <a:close/>
                <a:moveTo>
                  <a:pt x="38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2" y="33"/>
                  <a:pt x="42" y="33"/>
                  <a:pt x="42" y="33"/>
                </a:cubicBezTo>
                <a:cubicBezTo>
                  <a:pt x="37" y="33"/>
                  <a:pt x="37" y="33"/>
                  <a:pt x="37" y="33"/>
                </a:cubicBezTo>
                <a:lnTo>
                  <a:pt x="38" y="28"/>
                </a:lnTo>
                <a:close/>
                <a:moveTo>
                  <a:pt x="38" y="26"/>
                </a:moveTo>
                <a:cubicBezTo>
                  <a:pt x="39" y="21"/>
                  <a:pt x="39" y="21"/>
                  <a:pt x="39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6"/>
                  <a:pt x="44" y="26"/>
                  <a:pt x="44" y="26"/>
                </a:cubicBezTo>
                <a:lnTo>
                  <a:pt x="38" y="26"/>
                </a:lnTo>
                <a:close/>
                <a:moveTo>
                  <a:pt x="4" y="14"/>
                </a:moveTo>
                <a:cubicBezTo>
                  <a:pt x="4" y="14"/>
                  <a:pt x="4" y="14"/>
                  <a:pt x="4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9"/>
                  <a:pt x="11" y="19"/>
                  <a:pt x="11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lose/>
                <a:moveTo>
                  <a:pt x="45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6" y="28"/>
                  <a:pt x="46" y="28"/>
                  <a:pt x="46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31"/>
                  <a:pt x="48" y="31"/>
                  <a:pt x="48" y="31"/>
                </a:cubicBezTo>
                <a:cubicBezTo>
                  <a:pt x="47" y="32"/>
                  <a:pt x="46" y="33"/>
                  <a:pt x="45" y="33"/>
                </a:cubicBezTo>
                <a:close/>
                <a:moveTo>
                  <a:pt x="15" y="46"/>
                </a:moveTo>
                <a:cubicBezTo>
                  <a:pt x="13" y="46"/>
                  <a:pt x="11" y="47"/>
                  <a:pt x="11" y="49"/>
                </a:cubicBezTo>
                <a:cubicBezTo>
                  <a:pt x="11" y="51"/>
                  <a:pt x="13" y="53"/>
                  <a:pt x="15" y="53"/>
                </a:cubicBezTo>
                <a:cubicBezTo>
                  <a:pt x="17" y="53"/>
                  <a:pt x="18" y="51"/>
                  <a:pt x="18" y="49"/>
                </a:cubicBezTo>
                <a:cubicBezTo>
                  <a:pt x="18" y="47"/>
                  <a:pt x="17" y="46"/>
                  <a:pt x="15" y="46"/>
                </a:cubicBezTo>
                <a:close/>
                <a:moveTo>
                  <a:pt x="15" y="51"/>
                </a:moveTo>
                <a:cubicBezTo>
                  <a:pt x="14" y="51"/>
                  <a:pt x="13" y="50"/>
                  <a:pt x="13" y="49"/>
                </a:cubicBezTo>
                <a:cubicBezTo>
                  <a:pt x="13" y="48"/>
                  <a:pt x="14" y="48"/>
                  <a:pt x="15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50"/>
                  <a:pt x="16" y="51"/>
                  <a:pt x="15" y="51"/>
                </a:cubicBezTo>
                <a:close/>
                <a:moveTo>
                  <a:pt x="43" y="46"/>
                </a:moveTo>
                <a:cubicBezTo>
                  <a:pt x="41" y="46"/>
                  <a:pt x="39" y="47"/>
                  <a:pt x="39" y="49"/>
                </a:cubicBezTo>
                <a:cubicBezTo>
                  <a:pt x="39" y="51"/>
                  <a:pt x="41" y="53"/>
                  <a:pt x="43" y="53"/>
                </a:cubicBezTo>
                <a:cubicBezTo>
                  <a:pt x="45" y="53"/>
                  <a:pt x="46" y="51"/>
                  <a:pt x="46" y="49"/>
                </a:cubicBezTo>
                <a:cubicBezTo>
                  <a:pt x="46" y="47"/>
                  <a:pt x="45" y="46"/>
                  <a:pt x="43" y="46"/>
                </a:cubicBezTo>
                <a:close/>
                <a:moveTo>
                  <a:pt x="43" y="51"/>
                </a:moveTo>
                <a:cubicBezTo>
                  <a:pt x="42" y="51"/>
                  <a:pt x="41" y="50"/>
                  <a:pt x="41" y="49"/>
                </a:cubicBezTo>
                <a:cubicBezTo>
                  <a:pt x="41" y="48"/>
                  <a:pt x="42" y="48"/>
                  <a:pt x="43" y="48"/>
                </a:cubicBezTo>
                <a:cubicBezTo>
                  <a:pt x="44" y="48"/>
                  <a:pt x="44" y="48"/>
                  <a:pt x="44" y="49"/>
                </a:cubicBezTo>
                <a:cubicBezTo>
                  <a:pt x="44" y="50"/>
                  <a:pt x="44" y="51"/>
                  <a:pt x="43" y="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2" name="Freeform 273"/>
          <p:cNvSpPr>
            <a:spLocks noEditPoints="1"/>
          </p:cNvSpPr>
          <p:nvPr/>
        </p:nvSpPr>
        <p:spPr bwMode="auto">
          <a:xfrm>
            <a:off x="3153420" y="1569735"/>
            <a:ext cx="227626" cy="198679"/>
          </a:xfrm>
          <a:custGeom>
            <a:avLst/>
            <a:gdLst>
              <a:gd name="T0" fmla="*/ 0 w 73"/>
              <a:gd name="T1" fmla="*/ 45 h 61"/>
              <a:gd name="T2" fmla="*/ 6 w 73"/>
              <a:gd name="T3" fmla="*/ 39 h 61"/>
              <a:gd name="T4" fmla="*/ 8 w 73"/>
              <a:gd name="T5" fmla="*/ 39 h 61"/>
              <a:gd name="T6" fmla="*/ 21 w 73"/>
              <a:gd name="T7" fmla="*/ 26 h 61"/>
              <a:gd name="T8" fmla="*/ 21 w 73"/>
              <a:gd name="T9" fmla="*/ 25 h 61"/>
              <a:gd name="T10" fmla="*/ 27 w 73"/>
              <a:gd name="T11" fmla="*/ 19 h 61"/>
              <a:gd name="T12" fmla="*/ 33 w 73"/>
              <a:gd name="T13" fmla="*/ 25 h 61"/>
              <a:gd name="T14" fmla="*/ 32 w 73"/>
              <a:gd name="T15" fmla="*/ 27 h 61"/>
              <a:gd name="T16" fmla="*/ 36 w 73"/>
              <a:gd name="T17" fmla="*/ 31 h 61"/>
              <a:gd name="T18" fmla="*/ 38 w 73"/>
              <a:gd name="T19" fmla="*/ 30 h 61"/>
              <a:gd name="T20" fmla="*/ 41 w 73"/>
              <a:gd name="T21" fmla="*/ 31 h 61"/>
              <a:gd name="T22" fmla="*/ 55 w 73"/>
              <a:gd name="T23" fmla="*/ 17 h 61"/>
              <a:gd name="T24" fmla="*/ 54 w 73"/>
              <a:gd name="T25" fmla="*/ 15 h 61"/>
              <a:gd name="T26" fmla="*/ 60 w 73"/>
              <a:gd name="T27" fmla="*/ 9 h 61"/>
              <a:gd name="T28" fmla="*/ 66 w 73"/>
              <a:gd name="T29" fmla="*/ 15 h 61"/>
              <a:gd name="T30" fmla="*/ 60 w 73"/>
              <a:gd name="T31" fmla="*/ 21 h 61"/>
              <a:gd name="T32" fmla="*/ 57 w 73"/>
              <a:gd name="T33" fmla="*/ 20 h 61"/>
              <a:gd name="T34" fmla="*/ 44 w 73"/>
              <a:gd name="T35" fmla="*/ 34 h 61"/>
              <a:gd name="T36" fmla="*/ 44 w 73"/>
              <a:gd name="T37" fmla="*/ 36 h 61"/>
              <a:gd name="T38" fmla="*/ 38 w 73"/>
              <a:gd name="T39" fmla="*/ 42 h 61"/>
              <a:gd name="T40" fmla="*/ 32 w 73"/>
              <a:gd name="T41" fmla="*/ 36 h 61"/>
              <a:gd name="T42" fmla="*/ 33 w 73"/>
              <a:gd name="T43" fmla="*/ 34 h 61"/>
              <a:gd name="T44" fmla="*/ 29 w 73"/>
              <a:gd name="T45" fmla="*/ 30 h 61"/>
              <a:gd name="T46" fmla="*/ 27 w 73"/>
              <a:gd name="T47" fmla="*/ 30 h 61"/>
              <a:gd name="T48" fmla="*/ 24 w 73"/>
              <a:gd name="T49" fmla="*/ 30 h 61"/>
              <a:gd name="T50" fmla="*/ 11 w 73"/>
              <a:gd name="T51" fmla="*/ 42 h 61"/>
              <a:gd name="T52" fmla="*/ 12 w 73"/>
              <a:gd name="T53" fmla="*/ 45 h 61"/>
              <a:gd name="T54" fmla="*/ 6 w 73"/>
              <a:gd name="T55" fmla="*/ 51 h 61"/>
              <a:gd name="T56" fmla="*/ 0 w 73"/>
              <a:gd name="T57" fmla="*/ 45 h 61"/>
              <a:gd name="T58" fmla="*/ 71 w 73"/>
              <a:gd name="T59" fmla="*/ 0 h 61"/>
              <a:gd name="T60" fmla="*/ 69 w 73"/>
              <a:gd name="T61" fmla="*/ 2 h 61"/>
              <a:gd name="T62" fmla="*/ 69 w 73"/>
              <a:gd name="T63" fmla="*/ 57 h 61"/>
              <a:gd name="T64" fmla="*/ 2 w 73"/>
              <a:gd name="T65" fmla="*/ 57 h 61"/>
              <a:gd name="T66" fmla="*/ 0 w 73"/>
              <a:gd name="T67" fmla="*/ 59 h 61"/>
              <a:gd name="T68" fmla="*/ 2 w 73"/>
              <a:gd name="T69" fmla="*/ 61 h 61"/>
              <a:gd name="T70" fmla="*/ 71 w 73"/>
              <a:gd name="T71" fmla="*/ 61 h 61"/>
              <a:gd name="T72" fmla="*/ 73 w 73"/>
              <a:gd name="T73" fmla="*/ 59 h 61"/>
              <a:gd name="T74" fmla="*/ 73 w 73"/>
              <a:gd name="T75" fmla="*/ 2 h 61"/>
              <a:gd name="T76" fmla="*/ 71 w 73"/>
              <a:gd name="T7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" h="61">
                <a:moveTo>
                  <a:pt x="0" y="45"/>
                </a:moveTo>
                <a:cubicBezTo>
                  <a:pt x="0" y="41"/>
                  <a:pt x="2" y="39"/>
                  <a:pt x="6" y="39"/>
                </a:cubicBezTo>
                <a:cubicBezTo>
                  <a:pt x="6" y="39"/>
                  <a:pt x="7" y="39"/>
                  <a:pt x="8" y="39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5"/>
                  <a:pt x="21" y="25"/>
                </a:cubicBezTo>
                <a:cubicBezTo>
                  <a:pt x="21" y="21"/>
                  <a:pt x="24" y="19"/>
                  <a:pt x="27" y="19"/>
                </a:cubicBezTo>
                <a:cubicBezTo>
                  <a:pt x="30" y="19"/>
                  <a:pt x="33" y="21"/>
                  <a:pt x="33" y="25"/>
                </a:cubicBezTo>
                <a:cubicBezTo>
                  <a:pt x="33" y="25"/>
                  <a:pt x="33" y="26"/>
                  <a:pt x="32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0"/>
                  <a:pt x="40" y="30"/>
                  <a:pt x="41" y="31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4" y="16"/>
                  <a:pt x="54" y="15"/>
                </a:cubicBezTo>
                <a:cubicBezTo>
                  <a:pt x="54" y="11"/>
                  <a:pt x="57" y="9"/>
                  <a:pt x="60" y="9"/>
                </a:cubicBezTo>
                <a:cubicBezTo>
                  <a:pt x="63" y="9"/>
                  <a:pt x="66" y="11"/>
                  <a:pt x="66" y="15"/>
                </a:cubicBezTo>
                <a:cubicBezTo>
                  <a:pt x="66" y="18"/>
                  <a:pt x="63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4" y="35"/>
                  <a:pt x="44" y="36"/>
                </a:cubicBezTo>
                <a:cubicBezTo>
                  <a:pt x="44" y="39"/>
                  <a:pt x="42" y="42"/>
                  <a:pt x="38" y="42"/>
                </a:cubicBezTo>
                <a:cubicBezTo>
                  <a:pt x="35" y="42"/>
                  <a:pt x="32" y="39"/>
                  <a:pt x="32" y="36"/>
                </a:cubicBezTo>
                <a:cubicBezTo>
                  <a:pt x="32" y="35"/>
                  <a:pt x="33" y="34"/>
                  <a:pt x="33" y="34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8" y="30"/>
                  <a:pt x="27" y="30"/>
                </a:cubicBezTo>
                <a:cubicBezTo>
                  <a:pt x="26" y="30"/>
                  <a:pt x="25" y="30"/>
                  <a:pt x="24" y="30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3"/>
                  <a:pt x="12" y="44"/>
                  <a:pt x="12" y="45"/>
                </a:cubicBezTo>
                <a:cubicBezTo>
                  <a:pt x="12" y="48"/>
                  <a:pt x="9" y="51"/>
                  <a:pt x="6" y="51"/>
                </a:cubicBezTo>
                <a:cubicBezTo>
                  <a:pt x="2" y="51"/>
                  <a:pt x="0" y="48"/>
                  <a:pt x="0" y="45"/>
                </a:cubicBezTo>
                <a:close/>
                <a:moveTo>
                  <a:pt x="71" y="0"/>
                </a:moveTo>
                <a:cubicBezTo>
                  <a:pt x="69" y="0"/>
                  <a:pt x="69" y="1"/>
                  <a:pt x="69" y="2"/>
                </a:cubicBezTo>
                <a:cubicBezTo>
                  <a:pt x="69" y="57"/>
                  <a:pt x="69" y="57"/>
                  <a:pt x="69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8"/>
                  <a:pt x="0" y="59"/>
                </a:cubicBezTo>
                <a:cubicBezTo>
                  <a:pt x="0" y="61"/>
                  <a:pt x="1" y="61"/>
                  <a:pt x="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2" y="61"/>
                  <a:pt x="73" y="61"/>
                  <a:pt x="73" y="59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1"/>
                  <a:pt x="72" y="0"/>
                  <a:pt x="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3" name="Freeform 275"/>
          <p:cNvSpPr>
            <a:spLocks noEditPoints="1"/>
          </p:cNvSpPr>
          <p:nvPr/>
        </p:nvSpPr>
        <p:spPr bwMode="auto">
          <a:xfrm>
            <a:off x="4925939" y="4262011"/>
            <a:ext cx="168417" cy="230257"/>
          </a:xfrm>
          <a:custGeom>
            <a:avLst/>
            <a:gdLst>
              <a:gd name="T0" fmla="*/ 14 w 54"/>
              <a:gd name="T1" fmla="*/ 19 h 71"/>
              <a:gd name="T2" fmla="*/ 13 w 54"/>
              <a:gd name="T3" fmla="*/ 18 h 71"/>
              <a:gd name="T4" fmla="*/ 12 w 54"/>
              <a:gd name="T5" fmla="*/ 16 h 71"/>
              <a:gd name="T6" fmla="*/ 53 w 54"/>
              <a:gd name="T7" fmla="*/ 51 h 71"/>
              <a:gd name="T8" fmla="*/ 51 w 54"/>
              <a:gd name="T9" fmla="*/ 60 h 71"/>
              <a:gd name="T10" fmla="*/ 50 w 54"/>
              <a:gd name="T11" fmla="*/ 71 h 71"/>
              <a:gd name="T12" fmla="*/ 0 w 54"/>
              <a:gd name="T13" fmla="*/ 62 h 71"/>
              <a:gd name="T14" fmla="*/ 4 w 54"/>
              <a:gd name="T15" fmla="*/ 55 h 71"/>
              <a:gd name="T16" fmla="*/ 18 w 54"/>
              <a:gd name="T17" fmla="*/ 34 h 71"/>
              <a:gd name="T18" fmla="*/ 16 w 54"/>
              <a:gd name="T19" fmla="*/ 31 h 71"/>
              <a:gd name="T20" fmla="*/ 11 w 54"/>
              <a:gd name="T21" fmla="*/ 35 h 71"/>
              <a:gd name="T22" fmla="*/ 2 w 54"/>
              <a:gd name="T23" fmla="*/ 29 h 71"/>
              <a:gd name="T24" fmla="*/ 9 w 54"/>
              <a:gd name="T25" fmla="*/ 14 h 71"/>
              <a:gd name="T26" fmla="*/ 14 w 54"/>
              <a:gd name="T27" fmla="*/ 6 h 71"/>
              <a:gd name="T28" fmla="*/ 12 w 54"/>
              <a:gd name="T29" fmla="*/ 1 h 71"/>
              <a:gd name="T30" fmla="*/ 13 w 54"/>
              <a:gd name="T31" fmla="*/ 0 h 71"/>
              <a:gd name="T32" fmla="*/ 15 w 54"/>
              <a:gd name="T33" fmla="*/ 0 h 71"/>
              <a:gd name="T34" fmla="*/ 44 w 54"/>
              <a:gd name="T35" fmla="*/ 13 h 71"/>
              <a:gd name="T36" fmla="*/ 53 w 54"/>
              <a:gd name="T37" fmla="*/ 48 h 71"/>
              <a:gd name="T38" fmla="*/ 48 w 54"/>
              <a:gd name="T39" fmla="*/ 59 h 71"/>
              <a:gd name="T40" fmla="*/ 5 w 54"/>
              <a:gd name="T41" fmla="*/ 59 h 71"/>
              <a:gd name="T42" fmla="*/ 48 w 54"/>
              <a:gd name="T43" fmla="*/ 59 h 71"/>
              <a:gd name="T44" fmla="*/ 3 w 54"/>
              <a:gd name="T45" fmla="*/ 63 h 71"/>
              <a:gd name="T46" fmla="*/ 49 w 54"/>
              <a:gd name="T47" fmla="*/ 63 h 71"/>
              <a:gd name="T48" fmla="*/ 8 w 54"/>
              <a:gd name="T49" fmla="*/ 47 h 71"/>
              <a:gd name="T50" fmla="*/ 9 w 54"/>
              <a:gd name="T51" fmla="*/ 55 h 71"/>
              <a:gd name="T52" fmla="*/ 18 w 54"/>
              <a:gd name="T53" fmla="*/ 44 h 71"/>
              <a:gd name="T54" fmla="*/ 11 w 54"/>
              <a:gd name="T55" fmla="*/ 55 h 71"/>
              <a:gd name="T56" fmla="*/ 40 w 54"/>
              <a:gd name="T57" fmla="*/ 46 h 71"/>
              <a:gd name="T58" fmla="*/ 24 w 54"/>
              <a:gd name="T59" fmla="*/ 7 h 71"/>
              <a:gd name="T60" fmla="*/ 22 w 54"/>
              <a:gd name="T61" fmla="*/ 7 h 71"/>
              <a:gd name="T62" fmla="*/ 20 w 54"/>
              <a:gd name="T63" fmla="*/ 6 h 71"/>
              <a:gd name="T64" fmla="*/ 17 w 54"/>
              <a:gd name="T65" fmla="*/ 4 h 71"/>
              <a:gd name="T66" fmla="*/ 19 w 54"/>
              <a:gd name="T67" fmla="*/ 9 h 71"/>
              <a:gd name="T68" fmla="*/ 17 w 54"/>
              <a:gd name="T69" fmla="*/ 8 h 71"/>
              <a:gd name="T70" fmla="*/ 7 w 54"/>
              <a:gd name="T71" fmla="*/ 23 h 71"/>
              <a:gd name="T72" fmla="*/ 7 w 54"/>
              <a:gd name="T73" fmla="*/ 30 h 71"/>
              <a:gd name="T74" fmla="*/ 13 w 54"/>
              <a:gd name="T75" fmla="*/ 31 h 71"/>
              <a:gd name="T76" fmla="*/ 21 w 54"/>
              <a:gd name="T77" fmla="*/ 26 h 71"/>
              <a:gd name="T78" fmla="*/ 29 w 54"/>
              <a:gd name="T79" fmla="*/ 20 h 71"/>
              <a:gd name="T80" fmla="*/ 23 w 54"/>
              <a:gd name="T81" fmla="*/ 28 h 71"/>
              <a:gd name="T82" fmla="*/ 30 w 54"/>
              <a:gd name="T83" fmla="*/ 6 h 71"/>
              <a:gd name="T84" fmla="*/ 42 w 54"/>
              <a:gd name="T85" fmla="*/ 46 h 71"/>
              <a:gd name="T86" fmla="*/ 46 w 54"/>
              <a:gd name="T87" fmla="*/ 44 h 71"/>
              <a:gd name="T88" fmla="*/ 30 w 54"/>
              <a:gd name="T89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" h="71">
                <a:moveTo>
                  <a:pt x="17" y="15"/>
                </a:moveTo>
                <a:cubicBezTo>
                  <a:pt x="17" y="15"/>
                  <a:pt x="17" y="16"/>
                  <a:pt x="17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2" y="19"/>
                  <a:pt x="12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1" y="18"/>
                  <a:pt x="11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7" y="15"/>
                  <a:pt x="17" y="15"/>
                </a:cubicBezTo>
                <a:close/>
                <a:moveTo>
                  <a:pt x="53" y="51"/>
                </a:moveTo>
                <a:cubicBezTo>
                  <a:pt x="48" y="55"/>
                  <a:pt x="48" y="55"/>
                  <a:pt x="48" y="55"/>
                </a:cubicBezTo>
                <a:cubicBezTo>
                  <a:pt x="50" y="55"/>
                  <a:pt x="51" y="57"/>
                  <a:pt x="51" y="59"/>
                </a:cubicBezTo>
                <a:cubicBezTo>
                  <a:pt x="51" y="59"/>
                  <a:pt x="51" y="60"/>
                  <a:pt x="51" y="60"/>
                </a:cubicBezTo>
                <a:cubicBezTo>
                  <a:pt x="52" y="60"/>
                  <a:pt x="52" y="61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1" y="71"/>
                  <a:pt x="5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1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" y="60"/>
                  <a:pt x="2" y="59"/>
                  <a:pt x="2" y="59"/>
                </a:cubicBezTo>
                <a:cubicBezTo>
                  <a:pt x="2" y="57"/>
                  <a:pt x="2" y="56"/>
                  <a:pt x="4" y="55"/>
                </a:cubicBezTo>
                <a:cubicBezTo>
                  <a:pt x="4" y="53"/>
                  <a:pt x="3" y="49"/>
                  <a:pt x="5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8"/>
                  <a:pt x="17" y="35"/>
                  <a:pt x="18" y="34"/>
                </a:cubicBezTo>
                <a:cubicBezTo>
                  <a:pt x="19" y="32"/>
                  <a:pt x="20" y="30"/>
                  <a:pt x="20" y="29"/>
                </a:cubicBezTo>
                <a:cubicBezTo>
                  <a:pt x="19" y="29"/>
                  <a:pt x="18" y="29"/>
                  <a:pt x="17" y="29"/>
                </a:cubicBezTo>
                <a:cubicBezTo>
                  <a:pt x="17" y="29"/>
                  <a:pt x="17" y="29"/>
                  <a:pt x="16" y="31"/>
                </a:cubicBezTo>
                <a:cubicBezTo>
                  <a:pt x="16" y="32"/>
                  <a:pt x="15" y="33"/>
                  <a:pt x="15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9" y="35"/>
                  <a:pt x="8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5" y="32"/>
                  <a:pt x="2" y="31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3"/>
                  <a:pt x="5" y="21"/>
                </a:cubicBezTo>
                <a:cubicBezTo>
                  <a:pt x="8" y="18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15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5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20" y="2"/>
                  <a:pt x="21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31" y="2"/>
                  <a:pt x="39" y="4"/>
                  <a:pt x="44" y="13"/>
                </a:cubicBezTo>
                <a:cubicBezTo>
                  <a:pt x="50" y="23"/>
                  <a:pt x="49" y="31"/>
                  <a:pt x="48" y="37"/>
                </a:cubicBezTo>
                <a:cubicBezTo>
                  <a:pt x="48" y="39"/>
                  <a:pt x="48" y="42"/>
                  <a:pt x="48" y="43"/>
                </a:cubicBezTo>
                <a:cubicBezTo>
                  <a:pt x="50" y="45"/>
                  <a:pt x="53" y="47"/>
                  <a:pt x="53" y="48"/>
                </a:cubicBezTo>
                <a:cubicBezTo>
                  <a:pt x="53" y="48"/>
                  <a:pt x="54" y="49"/>
                  <a:pt x="54" y="49"/>
                </a:cubicBezTo>
                <a:cubicBezTo>
                  <a:pt x="54" y="50"/>
                  <a:pt x="53" y="50"/>
                  <a:pt x="53" y="51"/>
                </a:cubicBezTo>
                <a:close/>
                <a:moveTo>
                  <a:pt x="48" y="59"/>
                </a:moveTo>
                <a:cubicBezTo>
                  <a:pt x="48" y="58"/>
                  <a:pt x="47" y="57"/>
                  <a:pt x="45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57"/>
                  <a:pt x="5" y="58"/>
                  <a:pt x="5" y="59"/>
                </a:cubicBezTo>
                <a:cubicBezTo>
                  <a:pt x="5" y="60"/>
                  <a:pt x="6" y="61"/>
                  <a:pt x="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1"/>
                  <a:pt x="48" y="60"/>
                  <a:pt x="48" y="59"/>
                </a:cubicBezTo>
                <a:close/>
                <a:moveTo>
                  <a:pt x="45" y="63"/>
                </a:move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8"/>
                  <a:pt x="3" y="68"/>
                  <a:pt x="3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3"/>
                  <a:pt x="49" y="63"/>
                  <a:pt x="49" y="63"/>
                </a:cubicBezTo>
                <a:lnTo>
                  <a:pt x="45" y="63"/>
                </a:lnTo>
                <a:close/>
                <a:moveTo>
                  <a:pt x="13" y="42"/>
                </a:moveTo>
                <a:cubicBezTo>
                  <a:pt x="11" y="44"/>
                  <a:pt x="8" y="46"/>
                  <a:pt x="8" y="47"/>
                </a:cubicBezTo>
                <a:cubicBezTo>
                  <a:pt x="6" y="51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9" y="49"/>
                  <a:pt x="12" y="47"/>
                </a:cubicBezTo>
                <a:cubicBezTo>
                  <a:pt x="14" y="45"/>
                  <a:pt x="16" y="43"/>
                  <a:pt x="17" y="43"/>
                </a:cubicBezTo>
                <a:cubicBezTo>
                  <a:pt x="17" y="43"/>
                  <a:pt x="18" y="43"/>
                  <a:pt x="18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5" y="46"/>
                  <a:pt x="13" y="49"/>
                </a:cubicBezTo>
                <a:cubicBezTo>
                  <a:pt x="11" y="51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0" y="50"/>
                  <a:pt x="40" y="46"/>
                </a:cubicBezTo>
                <a:cubicBezTo>
                  <a:pt x="40" y="45"/>
                  <a:pt x="40" y="43"/>
                  <a:pt x="41" y="41"/>
                </a:cubicBezTo>
                <a:cubicBezTo>
                  <a:pt x="42" y="36"/>
                  <a:pt x="43" y="27"/>
                  <a:pt x="40" y="18"/>
                </a:cubicBezTo>
                <a:cubicBezTo>
                  <a:pt x="36" y="8"/>
                  <a:pt x="27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5" y="11"/>
                  <a:pt x="12" y="14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9"/>
                  <a:pt x="7" y="23"/>
                </a:cubicBezTo>
                <a:cubicBezTo>
                  <a:pt x="5" y="25"/>
                  <a:pt x="5" y="26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0"/>
                  <a:pt x="7" y="30"/>
                </a:cubicBezTo>
                <a:cubicBezTo>
                  <a:pt x="8" y="30"/>
                  <a:pt x="9" y="31"/>
                  <a:pt x="10" y="31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3" y="31"/>
                </a:cubicBezTo>
                <a:cubicBezTo>
                  <a:pt x="13" y="31"/>
                  <a:pt x="13" y="30"/>
                  <a:pt x="13" y="30"/>
                </a:cubicBezTo>
                <a:cubicBezTo>
                  <a:pt x="14" y="28"/>
                  <a:pt x="15" y="25"/>
                  <a:pt x="18" y="26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7" y="25"/>
                  <a:pt x="29" y="20"/>
                  <a:pt x="29" y="20"/>
                </a:cubicBezTo>
                <a:cubicBezTo>
                  <a:pt x="29" y="19"/>
                  <a:pt x="29" y="19"/>
                  <a:pt x="30" y="19"/>
                </a:cubicBezTo>
                <a:cubicBezTo>
                  <a:pt x="30" y="19"/>
                  <a:pt x="31" y="20"/>
                  <a:pt x="31" y="20"/>
                </a:cubicBezTo>
                <a:cubicBezTo>
                  <a:pt x="31" y="20"/>
                  <a:pt x="29" y="26"/>
                  <a:pt x="23" y="28"/>
                </a:cubicBezTo>
                <a:cubicBezTo>
                  <a:pt x="23" y="29"/>
                  <a:pt x="23" y="33"/>
                  <a:pt x="21" y="35"/>
                </a:cubicBezTo>
                <a:cubicBezTo>
                  <a:pt x="19" y="37"/>
                  <a:pt x="16" y="40"/>
                  <a:pt x="13" y="42"/>
                </a:cubicBezTo>
                <a:close/>
                <a:moveTo>
                  <a:pt x="30" y="6"/>
                </a:moveTo>
                <a:cubicBezTo>
                  <a:pt x="34" y="7"/>
                  <a:pt x="39" y="10"/>
                  <a:pt x="42" y="17"/>
                </a:cubicBezTo>
                <a:cubicBezTo>
                  <a:pt x="45" y="27"/>
                  <a:pt x="44" y="36"/>
                  <a:pt x="43" y="41"/>
                </a:cubicBezTo>
                <a:cubicBezTo>
                  <a:pt x="42" y="43"/>
                  <a:pt x="42" y="45"/>
                  <a:pt x="42" y="46"/>
                </a:cubicBezTo>
                <a:cubicBezTo>
                  <a:pt x="42" y="49"/>
                  <a:pt x="43" y="52"/>
                  <a:pt x="44" y="54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7" y="46"/>
                  <a:pt x="46" y="44"/>
                </a:cubicBezTo>
                <a:cubicBezTo>
                  <a:pt x="45" y="42"/>
                  <a:pt x="45" y="40"/>
                  <a:pt x="45" y="37"/>
                </a:cubicBezTo>
                <a:cubicBezTo>
                  <a:pt x="46" y="31"/>
                  <a:pt x="46" y="23"/>
                  <a:pt x="42" y="15"/>
                </a:cubicBezTo>
                <a:cubicBezTo>
                  <a:pt x="38" y="9"/>
                  <a:pt x="34" y="7"/>
                  <a:pt x="30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4" name="Freeform 231"/>
          <p:cNvSpPr>
            <a:spLocks noEditPoints="1"/>
          </p:cNvSpPr>
          <p:nvPr/>
        </p:nvSpPr>
        <p:spPr bwMode="auto">
          <a:xfrm>
            <a:off x="6718782" y="4269777"/>
            <a:ext cx="198680" cy="239468"/>
          </a:xfrm>
          <a:custGeom>
            <a:avLst/>
            <a:gdLst>
              <a:gd name="T0" fmla="*/ 20 w 64"/>
              <a:gd name="T1" fmla="*/ 40 h 74"/>
              <a:gd name="T2" fmla="*/ 20 w 64"/>
              <a:gd name="T3" fmla="*/ 34 h 74"/>
              <a:gd name="T4" fmla="*/ 44 w 64"/>
              <a:gd name="T5" fmla="*/ 17 h 74"/>
              <a:gd name="T6" fmla="*/ 19 w 64"/>
              <a:gd name="T7" fmla="*/ 33 h 74"/>
              <a:gd name="T8" fmla="*/ 48 w 64"/>
              <a:gd name="T9" fmla="*/ 19 h 74"/>
              <a:gd name="T10" fmla="*/ 19 w 64"/>
              <a:gd name="T11" fmla="*/ 25 h 74"/>
              <a:gd name="T12" fmla="*/ 33 w 64"/>
              <a:gd name="T13" fmla="*/ 17 h 74"/>
              <a:gd name="T14" fmla="*/ 16 w 64"/>
              <a:gd name="T15" fmla="*/ 23 h 74"/>
              <a:gd name="T16" fmla="*/ 38 w 64"/>
              <a:gd name="T17" fmla="*/ 72 h 74"/>
              <a:gd name="T18" fmla="*/ 31 w 64"/>
              <a:gd name="T19" fmla="*/ 74 h 74"/>
              <a:gd name="T20" fmla="*/ 23 w 64"/>
              <a:gd name="T21" fmla="*/ 68 h 74"/>
              <a:gd name="T22" fmla="*/ 26 w 64"/>
              <a:gd name="T23" fmla="*/ 55 h 74"/>
              <a:gd name="T24" fmla="*/ 19 w 64"/>
              <a:gd name="T25" fmla="*/ 48 h 74"/>
              <a:gd name="T26" fmla="*/ 44 w 64"/>
              <a:gd name="T27" fmla="*/ 33 h 74"/>
              <a:gd name="T28" fmla="*/ 28 w 64"/>
              <a:gd name="T29" fmla="*/ 45 h 74"/>
              <a:gd name="T30" fmla="*/ 33 w 64"/>
              <a:gd name="T31" fmla="*/ 55 h 74"/>
              <a:gd name="T32" fmla="*/ 44 w 64"/>
              <a:gd name="T33" fmla="*/ 43 h 74"/>
              <a:gd name="T34" fmla="*/ 38 w 64"/>
              <a:gd name="T35" fmla="*/ 55 h 74"/>
              <a:gd name="T36" fmla="*/ 38 w 64"/>
              <a:gd name="T37" fmla="*/ 57 h 74"/>
              <a:gd name="T38" fmla="*/ 37 w 64"/>
              <a:gd name="T39" fmla="*/ 57 h 74"/>
              <a:gd name="T40" fmla="*/ 31 w 64"/>
              <a:gd name="T41" fmla="*/ 57 h 74"/>
              <a:gd name="T42" fmla="*/ 25 w 64"/>
              <a:gd name="T43" fmla="*/ 59 h 74"/>
              <a:gd name="T44" fmla="*/ 28 w 64"/>
              <a:gd name="T45" fmla="*/ 70 h 74"/>
              <a:gd name="T46" fmla="*/ 40 w 64"/>
              <a:gd name="T47" fmla="*/ 68 h 74"/>
              <a:gd name="T48" fmla="*/ 46 w 64"/>
              <a:gd name="T49" fmla="*/ 5 h 74"/>
              <a:gd name="T50" fmla="*/ 44 w 64"/>
              <a:gd name="T51" fmla="*/ 13 h 74"/>
              <a:gd name="T52" fmla="*/ 48 w 64"/>
              <a:gd name="T53" fmla="*/ 4 h 74"/>
              <a:gd name="T54" fmla="*/ 16 w 64"/>
              <a:gd name="T55" fmla="*/ 58 h 74"/>
              <a:gd name="T56" fmla="*/ 18 w 64"/>
              <a:gd name="T57" fmla="*/ 59 h 74"/>
              <a:gd name="T58" fmla="*/ 53 w 64"/>
              <a:gd name="T59" fmla="*/ 21 h 74"/>
              <a:gd name="T60" fmla="*/ 60 w 64"/>
              <a:gd name="T61" fmla="*/ 16 h 74"/>
              <a:gd name="T62" fmla="*/ 52 w 64"/>
              <a:gd name="T63" fmla="*/ 21 h 74"/>
              <a:gd name="T64" fmla="*/ 5 w 64"/>
              <a:gd name="T65" fmla="*/ 46 h 74"/>
              <a:gd name="T66" fmla="*/ 7 w 64"/>
              <a:gd name="T67" fmla="*/ 48 h 74"/>
              <a:gd name="T68" fmla="*/ 11 w 64"/>
              <a:gd name="T69" fmla="*/ 43 h 74"/>
              <a:gd name="T70" fmla="*/ 55 w 64"/>
              <a:gd name="T71" fmla="*/ 32 h 74"/>
              <a:gd name="T72" fmla="*/ 64 w 64"/>
              <a:gd name="T73" fmla="*/ 32 h 74"/>
              <a:gd name="T74" fmla="*/ 8 w 64"/>
              <a:gd name="T75" fmla="*/ 30 h 74"/>
              <a:gd name="T76" fmla="*/ 2 w 64"/>
              <a:gd name="T77" fmla="*/ 33 h 74"/>
              <a:gd name="T78" fmla="*/ 59 w 64"/>
              <a:gd name="T79" fmla="*/ 46 h 74"/>
              <a:gd name="T80" fmla="*/ 52 w 64"/>
              <a:gd name="T81" fmla="*/ 45 h 74"/>
              <a:gd name="T82" fmla="*/ 60 w 64"/>
              <a:gd name="T83" fmla="*/ 48 h 74"/>
              <a:gd name="T84" fmla="*/ 7 w 64"/>
              <a:gd name="T85" fmla="*/ 15 h 74"/>
              <a:gd name="T86" fmla="*/ 11 w 64"/>
              <a:gd name="T87" fmla="*/ 21 h 74"/>
              <a:gd name="T88" fmla="*/ 12 w 64"/>
              <a:gd name="T89" fmla="*/ 19 h 74"/>
              <a:gd name="T90" fmla="*/ 43 w 64"/>
              <a:gd name="T91" fmla="*/ 53 h 74"/>
              <a:gd name="T92" fmla="*/ 48 w 64"/>
              <a:gd name="T93" fmla="*/ 60 h 74"/>
              <a:gd name="T94" fmla="*/ 19 w 64"/>
              <a:gd name="T95" fmla="*/ 12 h 74"/>
              <a:gd name="T96" fmla="*/ 22 w 64"/>
              <a:gd name="T97" fmla="*/ 10 h 74"/>
              <a:gd name="T98" fmla="*/ 16 w 64"/>
              <a:gd name="T99" fmla="*/ 6 h 74"/>
              <a:gd name="T100" fmla="*/ 34 w 64"/>
              <a:gd name="T101" fmla="*/ 8 h 74"/>
              <a:gd name="T102" fmla="*/ 31 w 64"/>
              <a:gd name="T103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74">
                <a:moveTo>
                  <a:pt x="48" y="27"/>
                </a:moveTo>
                <a:cubicBezTo>
                  <a:pt x="48" y="29"/>
                  <a:pt x="47" y="31"/>
                  <a:pt x="45" y="31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19" y="41"/>
                  <a:pt x="19" y="41"/>
                </a:cubicBezTo>
                <a:cubicBezTo>
                  <a:pt x="17" y="41"/>
                  <a:pt x="16" y="40"/>
                  <a:pt x="16" y="38"/>
                </a:cubicBezTo>
                <a:cubicBezTo>
                  <a:pt x="16" y="37"/>
                  <a:pt x="18" y="35"/>
                  <a:pt x="20" y="34"/>
                </a:cubicBezTo>
                <a:cubicBezTo>
                  <a:pt x="44" y="25"/>
                  <a:pt x="44" y="25"/>
                  <a:pt x="44" y="25"/>
                </a:cubicBezTo>
                <a:cubicBezTo>
                  <a:pt x="46" y="24"/>
                  <a:pt x="48" y="25"/>
                  <a:pt x="48" y="27"/>
                </a:cubicBezTo>
                <a:close/>
                <a:moveTo>
                  <a:pt x="44" y="17"/>
                </a:moveTo>
                <a:cubicBezTo>
                  <a:pt x="20" y="26"/>
                  <a:pt x="20" y="26"/>
                  <a:pt x="20" y="26"/>
                </a:cubicBezTo>
                <a:cubicBezTo>
                  <a:pt x="18" y="27"/>
                  <a:pt x="16" y="29"/>
                  <a:pt x="16" y="31"/>
                </a:cubicBezTo>
                <a:cubicBezTo>
                  <a:pt x="16" y="32"/>
                  <a:pt x="17" y="33"/>
                  <a:pt x="19" y="33"/>
                </a:cubicBezTo>
                <a:cubicBezTo>
                  <a:pt x="19" y="33"/>
                  <a:pt x="20" y="33"/>
                  <a:pt x="20" y="3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8" y="21"/>
                  <a:pt x="48" y="19"/>
                </a:cubicBezTo>
                <a:cubicBezTo>
                  <a:pt x="48" y="18"/>
                  <a:pt x="46" y="17"/>
                  <a:pt x="44" y="17"/>
                </a:cubicBezTo>
                <a:close/>
                <a:moveTo>
                  <a:pt x="16" y="23"/>
                </a:moveTo>
                <a:cubicBezTo>
                  <a:pt x="16" y="24"/>
                  <a:pt x="17" y="25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30" y="21"/>
                  <a:pt x="30" y="21"/>
                  <a:pt x="30" y="21"/>
                </a:cubicBezTo>
                <a:cubicBezTo>
                  <a:pt x="32" y="21"/>
                  <a:pt x="33" y="19"/>
                  <a:pt x="33" y="17"/>
                </a:cubicBezTo>
                <a:cubicBezTo>
                  <a:pt x="33" y="15"/>
                  <a:pt x="31" y="14"/>
                  <a:pt x="29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18" y="19"/>
                  <a:pt x="16" y="21"/>
                  <a:pt x="16" y="23"/>
                </a:cubicBezTo>
                <a:close/>
                <a:moveTo>
                  <a:pt x="42" y="59"/>
                </a:moveTo>
                <a:cubicBezTo>
                  <a:pt x="42" y="68"/>
                  <a:pt x="42" y="68"/>
                  <a:pt x="42" y="68"/>
                </a:cubicBezTo>
                <a:cubicBezTo>
                  <a:pt x="42" y="70"/>
                  <a:pt x="40" y="72"/>
                  <a:pt x="38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6" y="73"/>
                  <a:pt x="35" y="74"/>
                  <a:pt x="34" y="74"/>
                </a:cubicBezTo>
                <a:cubicBezTo>
                  <a:pt x="31" y="74"/>
                  <a:pt x="31" y="74"/>
                  <a:pt x="31" y="74"/>
                </a:cubicBezTo>
                <a:cubicBezTo>
                  <a:pt x="29" y="74"/>
                  <a:pt x="28" y="73"/>
                  <a:pt x="27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5" y="72"/>
                  <a:pt x="23" y="70"/>
                  <a:pt x="23" y="6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7"/>
                  <a:pt x="24" y="56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1"/>
                  <a:pt x="23" y="49"/>
                  <a:pt x="22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7" y="48"/>
                  <a:pt x="16" y="47"/>
                  <a:pt x="16" y="46"/>
                </a:cubicBezTo>
                <a:cubicBezTo>
                  <a:pt x="16" y="44"/>
                  <a:pt x="18" y="43"/>
                  <a:pt x="20" y="42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2"/>
                  <a:pt x="48" y="33"/>
                  <a:pt x="48" y="35"/>
                </a:cubicBezTo>
                <a:cubicBezTo>
                  <a:pt x="48" y="36"/>
                  <a:pt x="47" y="38"/>
                  <a:pt x="45" y="39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7"/>
                  <a:pt x="32" y="51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47"/>
                  <a:pt x="40" y="42"/>
                  <a:pt x="41" y="42"/>
                </a:cubicBezTo>
                <a:cubicBezTo>
                  <a:pt x="42" y="41"/>
                  <a:pt x="44" y="42"/>
                  <a:pt x="44" y="43"/>
                </a:cubicBezTo>
                <a:cubicBezTo>
                  <a:pt x="45" y="44"/>
                  <a:pt x="45" y="46"/>
                  <a:pt x="43" y="47"/>
                </a:cubicBezTo>
                <a:cubicBezTo>
                  <a:pt x="43" y="47"/>
                  <a:pt x="38" y="50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6"/>
                  <a:pt x="42" y="57"/>
                  <a:pt x="42" y="59"/>
                </a:cubicBezTo>
                <a:close/>
                <a:moveTo>
                  <a:pt x="40" y="59"/>
                </a:moveTo>
                <a:cubicBezTo>
                  <a:pt x="40" y="58"/>
                  <a:pt x="39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6" y="57"/>
                  <a:pt x="25" y="58"/>
                  <a:pt x="25" y="59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9"/>
                  <a:pt x="26" y="70"/>
                  <a:pt x="27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69"/>
                  <a:pt x="40" y="68"/>
                </a:cubicBezTo>
                <a:lnTo>
                  <a:pt x="40" y="59"/>
                </a:lnTo>
                <a:close/>
                <a:moveTo>
                  <a:pt x="48" y="4"/>
                </a:moveTo>
                <a:cubicBezTo>
                  <a:pt x="48" y="4"/>
                  <a:pt x="47" y="4"/>
                  <a:pt x="46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1"/>
                  <a:pt x="43" y="12"/>
                  <a:pt x="44" y="12"/>
                </a:cubicBezTo>
                <a:cubicBezTo>
                  <a:pt x="44" y="12"/>
                  <a:pt x="44" y="13"/>
                  <a:pt x="44" y="13"/>
                </a:cubicBezTo>
                <a:cubicBezTo>
                  <a:pt x="45" y="13"/>
                  <a:pt x="45" y="12"/>
                  <a:pt x="46" y="12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5"/>
                  <a:pt x="49" y="5"/>
                  <a:pt x="48" y="4"/>
                </a:cubicBezTo>
                <a:close/>
                <a:moveTo>
                  <a:pt x="21" y="51"/>
                </a:moveTo>
                <a:cubicBezTo>
                  <a:pt x="20" y="51"/>
                  <a:pt x="19" y="51"/>
                  <a:pt x="19" y="52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58"/>
                  <a:pt x="16" y="59"/>
                  <a:pt x="16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8" y="60"/>
                  <a:pt x="18" y="60"/>
                  <a:pt x="18" y="59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3"/>
                  <a:pt x="22" y="52"/>
                  <a:pt x="21" y="51"/>
                </a:cubicBezTo>
                <a:close/>
                <a:moveTo>
                  <a:pt x="53" y="21"/>
                </a:moveTo>
                <a:cubicBezTo>
                  <a:pt x="53" y="21"/>
                  <a:pt x="54" y="21"/>
                  <a:pt x="54" y="21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7"/>
                  <a:pt x="60" y="16"/>
                </a:cubicBezTo>
                <a:cubicBezTo>
                  <a:pt x="60" y="15"/>
                  <a:pt x="59" y="15"/>
                  <a:pt x="58" y="15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1" y="20"/>
                  <a:pt x="52" y="21"/>
                </a:cubicBezTo>
                <a:cubicBezTo>
                  <a:pt x="52" y="21"/>
                  <a:pt x="53" y="21"/>
                  <a:pt x="53" y="21"/>
                </a:cubicBezTo>
                <a:close/>
                <a:moveTo>
                  <a:pt x="11" y="43"/>
                </a:move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7"/>
                  <a:pt x="5" y="48"/>
                </a:cubicBezTo>
                <a:cubicBezTo>
                  <a:pt x="5" y="48"/>
                  <a:pt x="5" y="49"/>
                  <a:pt x="6" y="49"/>
                </a:cubicBezTo>
                <a:cubicBezTo>
                  <a:pt x="6" y="49"/>
                  <a:pt x="6" y="49"/>
                  <a:pt x="7" y="48"/>
                </a:cubicBezTo>
                <a:cubicBezTo>
                  <a:pt x="12" y="45"/>
                  <a:pt x="12" y="45"/>
                  <a:pt x="12" y="45"/>
                </a:cubicBezTo>
                <a:cubicBezTo>
                  <a:pt x="13" y="45"/>
                  <a:pt x="13" y="44"/>
                  <a:pt x="13" y="43"/>
                </a:cubicBezTo>
                <a:cubicBezTo>
                  <a:pt x="12" y="42"/>
                  <a:pt x="11" y="42"/>
                  <a:pt x="11" y="43"/>
                </a:cubicBezTo>
                <a:close/>
                <a:moveTo>
                  <a:pt x="63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1"/>
                  <a:pt x="55" y="32"/>
                </a:cubicBezTo>
                <a:cubicBezTo>
                  <a:pt x="55" y="33"/>
                  <a:pt x="56" y="33"/>
                  <a:pt x="56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31"/>
                  <a:pt x="64" y="30"/>
                  <a:pt x="63" y="30"/>
                </a:cubicBezTo>
                <a:close/>
                <a:moveTo>
                  <a:pt x="10" y="32"/>
                </a:moveTo>
                <a:cubicBezTo>
                  <a:pt x="10" y="31"/>
                  <a:pt x="9" y="30"/>
                  <a:pt x="8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33"/>
                  <a:pt x="1" y="33"/>
                  <a:pt x="2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9" y="33"/>
                  <a:pt x="10" y="33"/>
                  <a:pt x="10" y="32"/>
                </a:cubicBezTo>
                <a:close/>
                <a:moveTo>
                  <a:pt x="59" y="46"/>
                </a:moveTo>
                <a:cubicBezTo>
                  <a:pt x="54" y="43"/>
                  <a:pt x="54" y="43"/>
                  <a:pt x="54" y="43"/>
                </a:cubicBezTo>
                <a:cubicBezTo>
                  <a:pt x="53" y="42"/>
                  <a:pt x="52" y="42"/>
                  <a:pt x="52" y="43"/>
                </a:cubicBezTo>
                <a:cubicBezTo>
                  <a:pt x="51" y="44"/>
                  <a:pt x="52" y="45"/>
                  <a:pt x="52" y="45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9"/>
                  <a:pt x="58" y="49"/>
                  <a:pt x="59" y="49"/>
                </a:cubicBezTo>
                <a:cubicBezTo>
                  <a:pt x="59" y="49"/>
                  <a:pt x="60" y="48"/>
                  <a:pt x="60" y="48"/>
                </a:cubicBezTo>
                <a:cubicBezTo>
                  <a:pt x="60" y="47"/>
                  <a:pt x="60" y="46"/>
                  <a:pt x="59" y="46"/>
                </a:cubicBezTo>
                <a:close/>
                <a:moveTo>
                  <a:pt x="12" y="19"/>
                </a:move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5" y="15"/>
                  <a:pt x="5" y="16"/>
                </a:cubicBezTo>
                <a:cubicBezTo>
                  <a:pt x="4" y="17"/>
                  <a:pt x="4" y="18"/>
                  <a:pt x="5" y="18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0"/>
                  <a:pt x="13" y="19"/>
                  <a:pt x="12" y="19"/>
                </a:cubicBezTo>
                <a:close/>
                <a:moveTo>
                  <a:pt x="46" y="52"/>
                </a:moveTo>
                <a:cubicBezTo>
                  <a:pt x="45" y="51"/>
                  <a:pt x="44" y="51"/>
                  <a:pt x="44" y="51"/>
                </a:cubicBezTo>
                <a:cubicBezTo>
                  <a:pt x="43" y="52"/>
                  <a:pt x="43" y="53"/>
                  <a:pt x="43" y="53"/>
                </a:cubicBezTo>
                <a:cubicBezTo>
                  <a:pt x="46" y="59"/>
                  <a:pt x="46" y="59"/>
                  <a:pt x="46" y="59"/>
                </a:cubicBezTo>
                <a:cubicBezTo>
                  <a:pt x="47" y="60"/>
                  <a:pt x="47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9" y="59"/>
                  <a:pt x="49" y="58"/>
                  <a:pt x="49" y="58"/>
                </a:cubicBezTo>
                <a:lnTo>
                  <a:pt x="46" y="52"/>
                </a:lnTo>
                <a:close/>
                <a:moveTo>
                  <a:pt x="19" y="12"/>
                </a:moveTo>
                <a:cubicBezTo>
                  <a:pt x="19" y="12"/>
                  <a:pt x="20" y="13"/>
                  <a:pt x="20" y="13"/>
                </a:cubicBezTo>
                <a:cubicBezTo>
                  <a:pt x="21" y="13"/>
                  <a:pt x="21" y="12"/>
                  <a:pt x="21" y="12"/>
                </a:cubicBezTo>
                <a:cubicBezTo>
                  <a:pt x="22" y="12"/>
                  <a:pt x="22" y="11"/>
                  <a:pt x="22" y="10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4"/>
                  <a:pt x="17" y="4"/>
                  <a:pt x="16" y="4"/>
                </a:cubicBezTo>
                <a:cubicBezTo>
                  <a:pt x="16" y="5"/>
                  <a:pt x="15" y="5"/>
                  <a:pt x="16" y="6"/>
                </a:cubicBezTo>
                <a:lnTo>
                  <a:pt x="19" y="12"/>
                </a:lnTo>
                <a:close/>
                <a:moveTo>
                  <a:pt x="32" y="9"/>
                </a:moveTo>
                <a:cubicBezTo>
                  <a:pt x="33" y="9"/>
                  <a:pt x="34" y="9"/>
                  <a:pt x="34" y="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3" y="0"/>
                  <a:pt x="32" y="0"/>
                </a:cubicBezTo>
                <a:cubicBezTo>
                  <a:pt x="31" y="0"/>
                  <a:pt x="31" y="1"/>
                  <a:pt x="31" y="1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9"/>
                  <a:pt x="31" y="9"/>
                  <a:pt x="32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5" name="Freeform 235"/>
          <p:cNvSpPr>
            <a:spLocks noEditPoints="1"/>
          </p:cNvSpPr>
          <p:nvPr/>
        </p:nvSpPr>
        <p:spPr bwMode="auto">
          <a:xfrm>
            <a:off x="3114597" y="4282336"/>
            <a:ext cx="205258" cy="209206"/>
          </a:xfrm>
          <a:custGeom>
            <a:avLst/>
            <a:gdLst>
              <a:gd name="T0" fmla="*/ 32 w 66"/>
              <a:gd name="T1" fmla="*/ 49 h 65"/>
              <a:gd name="T2" fmla="*/ 32 w 66"/>
              <a:gd name="T3" fmla="*/ 47 h 65"/>
              <a:gd name="T4" fmla="*/ 47 w 66"/>
              <a:gd name="T5" fmla="*/ 32 h 65"/>
              <a:gd name="T6" fmla="*/ 32 w 66"/>
              <a:gd name="T7" fmla="*/ 39 h 65"/>
              <a:gd name="T8" fmla="*/ 39 w 66"/>
              <a:gd name="T9" fmla="*/ 32 h 65"/>
              <a:gd name="T10" fmla="*/ 64 w 66"/>
              <a:gd name="T11" fmla="*/ 26 h 65"/>
              <a:gd name="T12" fmla="*/ 59 w 66"/>
              <a:gd name="T13" fmla="*/ 24 h 65"/>
              <a:gd name="T14" fmla="*/ 62 w 66"/>
              <a:gd name="T15" fmla="*/ 16 h 65"/>
              <a:gd name="T16" fmla="*/ 56 w 66"/>
              <a:gd name="T17" fmla="*/ 9 h 65"/>
              <a:gd name="T18" fmla="*/ 49 w 66"/>
              <a:gd name="T19" fmla="*/ 10 h 65"/>
              <a:gd name="T20" fmla="*/ 47 w 66"/>
              <a:gd name="T21" fmla="*/ 2 h 65"/>
              <a:gd name="T22" fmla="*/ 37 w 66"/>
              <a:gd name="T23" fmla="*/ 0 h 65"/>
              <a:gd name="T24" fmla="*/ 30 w 66"/>
              <a:gd name="T25" fmla="*/ 1 h 65"/>
              <a:gd name="T26" fmla="*/ 27 w 66"/>
              <a:gd name="T27" fmla="*/ 0 h 65"/>
              <a:gd name="T28" fmla="*/ 18 w 66"/>
              <a:gd name="T29" fmla="*/ 5 h 65"/>
              <a:gd name="T30" fmla="*/ 12 w 66"/>
              <a:gd name="T31" fmla="*/ 9 h 65"/>
              <a:gd name="T32" fmla="*/ 9 w 66"/>
              <a:gd name="T33" fmla="*/ 9 h 65"/>
              <a:gd name="T34" fmla="*/ 5 w 66"/>
              <a:gd name="T35" fmla="*/ 19 h 65"/>
              <a:gd name="T36" fmla="*/ 3 w 66"/>
              <a:gd name="T37" fmla="*/ 26 h 65"/>
              <a:gd name="T38" fmla="*/ 0 w 66"/>
              <a:gd name="T39" fmla="*/ 28 h 65"/>
              <a:gd name="T40" fmla="*/ 1 w 66"/>
              <a:gd name="T41" fmla="*/ 38 h 65"/>
              <a:gd name="T42" fmla="*/ 4 w 66"/>
              <a:gd name="T43" fmla="*/ 38 h 65"/>
              <a:gd name="T44" fmla="*/ 4 w 66"/>
              <a:gd name="T45" fmla="*/ 46 h 65"/>
              <a:gd name="T46" fmla="*/ 11 w 66"/>
              <a:gd name="T47" fmla="*/ 55 h 65"/>
              <a:gd name="T48" fmla="*/ 15 w 66"/>
              <a:gd name="T49" fmla="*/ 54 h 65"/>
              <a:gd name="T50" fmla="*/ 18 w 66"/>
              <a:gd name="T51" fmla="*/ 61 h 65"/>
              <a:gd name="T52" fmla="*/ 28 w 66"/>
              <a:gd name="T53" fmla="*/ 65 h 65"/>
              <a:gd name="T54" fmla="*/ 33 w 66"/>
              <a:gd name="T55" fmla="*/ 59 h 65"/>
              <a:gd name="T56" fmla="*/ 39 w 66"/>
              <a:gd name="T57" fmla="*/ 65 h 65"/>
              <a:gd name="T58" fmla="*/ 49 w 66"/>
              <a:gd name="T59" fmla="*/ 61 h 65"/>
              <a:gd name="T60" fmla="*/ 51 w 66"/>
              <a:gd name="T61" fmla="*/ 54 h 65"/>
              <a:gd name="T62" fmla="*/ 56 w 66"/>
              <a:gd name="T63" fmla="*/ 55 h 65"/>
              <a:gd name="T64" fmla="*/ 62 w 66"/>
              <a:gd name="T65" fmla="*/ 46 h 65"/>
              <a:gd name="T66" fmla="*/ 63 w 66"/>
              <a:gd name="T67" fmla="*/ 38 h 65"/>
              <a:gd name="T68" fmla="*/ 65 w 66"/>
              <a:gd name="T69" fmla="*/ 38 h 65"/>
              <a:gd name="T70" fmla="*/ 66 w 66"/>
              <a:gd name="T71" fmla="*/ 28 h 65"/>
              <a:gd name="T72" fmla="*/ 56 w 66"/>
              <a:gd name="T73" fmla="*/ 52 h 65"/>
              <a:gd name="T74" fmla="*/ 40 w 66"/>
              <a:gd name="T75" fmla="*/ 61 h 65"/>
              <a:gd name="T76" fmla="*/ 21 w 66"/>
              <a:gd name="T77" fmla="*/ 60 h 65"/>
              <a:gd name="T78" fmla="*/ 7 w 66"/>
              <a:gd name="T79" fmla="*/ 47 h 65"/>
              <a:gd name="T80" fmla="*/ 3 w 66"/>
              <a:gd name="T81" fmla="*/ 32 h 65"/>
              <a:gd name="T82" fmla="*/ 7 w 66"/>
              <a:gd name="T83" fmla="*/ 17 h 65"/>
              <a:gd name="T84" fmla="*/ 21 w 66"/>
              <a:gd name="T85" fmla="*/ 5 h 65"/>
              <a:gd name="T86" fmla="*/ 40 w 66"/>
              <a:gd name="T87" fmla="*/ 3 h 65"/>
              <a:gd name="T88" fmla="*/ 56 w 66"/>
              <a:gd name="T89" fmla="*/ 12 h 65"/>
              <a:gd name="T90" fmla="*/ 63 w 66"/>
              <a:gd name="T91" fmla="*/ 29 h 65"/>
              <a:gd name="T92" fmla="*/ 56 w 66"/>
              <a:gd name="T93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6" h="65"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9"/>
                  <a:pt x="32" y="49"/>
                </a:cubicBezTo>
                <a:cubicBezTo>
                  <a:pt x="42" y="49"/>
                  <a:pt x="49" y="41"/>
                  <a:pt x="49" y="32"/>
                </a:cubicBezTo>
                <a:cubicBezTo>
                  <a:pt x="49" y="23"/>
                  <a:pt x="42" y="16"/>
                  <a:pt x="32" y="16"/>
                </a:cubicBezTo>
                <a:close/>
                <a:moveTo>
                  <a:pt x="32" y="47"/>
                </a:moveTo>
                <a:cubicBezTo>
                  <a:pt x="24" y="47"/>
                  <a:pt x="18" y="40"/>
                  <a:pt x="18" y="32"/>
                </a:cubicBezTo>
                <a:cubicBezTo>
                  <a:pt x="18" y="24"/>
                  <a:pt x="24" y="18"/>
                  <a:pt x="32" y="18"/>
                </a:cubicBezTo>
                <a:cubicBezTo>
                  <a:pt x="40" y="18"/>
                  <a:pt x="47" y="24"/>
                  <a:pt x="47" y="32"/>
                </a:cubicBezTo>
                <a:cubicBezTo>
                  <a:pt x="47" y="40"/>
                  <a:pt x="40" y="47"/>
                  <a:pt x="32" y="47"/>
                </a:cubicBezTo>
                <a:close/>
                <a:moveTo>
                  <a:pt x="39" y="32"/>
                </a:moveTo>
                <a:cubicBezTo>
                  <a:pt x="39" y="36"/>
                  <a:pt x="36" y="39"/>
                  <a:pt x="32" y="39"/>
                </a:cubicBezTo>
                <a:cubicBezTo>
                  <a:pt x="29" y="39"/>
                  <a:pt x="26" y="36"/>
                  <a:pt x="26" y="32"/>
                </a:cubicBezTo>
                <a:cubicBezTo>
                  <a:pt x="26" y="28"/>
                  <a:pt x="29" y="25"/>
                  <a:pt x="32" y="25"/>
                </a:cubicBezTo>
                <a:cubicBezTo>
                  <a:pt x="36" y="25"/>
                  <a:pt x="39" y="28"/>
                  <a:pt x="39" y="32"/>
                </a:cubicBezTo>
                <a:close/>
                <a:moveTo>
                  <a:pt x="66" y="28"/>
                </a:moveTo>
                <a:cubicBezTo>
                  <a:pt x="66" y="27"/>
                  <a:pt x="66" y="27"/>
                  <a:pt x="65" y="26"/>
                </a:cubicBezTo>
                <a:cubicBezTo>
                  <a:pt x="65" y="26"/>
                  <a:pt x="64" y="26"/>
                  <a:pt x="64" y="26"/>
                </a:cubicBezTo>
                <a:cubicBezTo>
                  <a:pt x="64" y="26"/>
                  <a:pt x="64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26"/>
                  <a:pt x="60" y="25"/>
                  <a:pt x="59" y="24"/>
                </a:cubicBezTo>
                <a:cubicBezTo>
                  <a:pt x="59" y="22"/>
                  <a:pt x="60" y="20"/>
                  <a:pt x="61" y="19"/>
                </a:cubicBezTo>
                <a:cubicBezTo>
                  <a:pt x="62" y="19"/>
                  <a:pt x="62" y="19"/>
                  <a:pt x="62" y="18"/>
                </a:cubicBezTo>
                <a:cubicBezTo>
                  <a:pt x="63" y="17"/>
                  <a:pt x="63" y="17"/>
                  <a:pt x="62" y="16"/>
                </a:cubicBezTo>
                <a:cubicBezTo>
                  <a:pt x="61" y="14"/>
                  <a:pt x="59" y="11"/>
                  <a:pt x="57" y="9"/>
                </a:cubicBezTo>
                <a:cubicBezTo>
                  <a:pt x="57" y="9"/>
                  <a:pt x="56" y="9"/>
                  <a:pt x="56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5" y="9"/>
                  <a:pt x="54" y="9"/>
                  <a:pt x="54" y="9"/>
                </a:cubicBezTo>
                <a:cubicBezTo>
                  <a:pt x="53" y="10"/>
                  <a:pt x="52" y="11"/>
                  <a:pt x="51" y="11"/>
                </a:cubicBezTo>
                <a:cubicBezTo>
                  <a:pt x="51" y="11"/>
                  <a:pt x="50" y="10"/>
                  <a:pt x="49" y="10"/>
                </a:cubicBezTo>
                <a:cubicBezTo>
                  <a:pt x="48" y="9"/>
                  <a:pt x="47" y="7"/>
                  <a:pt x="48" y="5"/>
                </a:cubicBezTo>
                <a:cubicBezTo>
                  <a:pt x="49" y="5"/>
                  <a:pt x="49" y="4"/>
                  <a:pt x="49" y="4"/>
                </a:cubicBezTo>
                <a:cubicBezTo>
                  <a:pt x="48" y="3"/>
                  <a:pt x="48" y="3"/>
                  <a:pt x="47" y="2"/>
                </a:cubicBezTo>
                <a:cubicBezTo>
                  <a:pt x="45" y="1"/>
                  <a:pt x="42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1"/>
                  <a:pt x="37" y="1"/>
                </a:cubicBezTo>
                <a:cubicBezTo>
                  <a:pt x="37" y="3"/>
                  <a:pt x="35" y="5"/>
                  <a:pt x="33" y="5"/>
                </a:cubicBezTo>
                <a:cubicBezTo>
                  <a:pt x="31" y="5"/>
                  <a:pt x="30" y="3"/>
                  <a:pt x="30" y="1"/>
                </a:cubicBezTo>
                <a:cubicBezTo>
                  <a:pt x="30" y="1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0"/>
                  <a:pt x="21" y="1"/>
                  <a:pt x="19" y="2"/>
                </a:cubicBezTo>
                <a:cubicBezTo>
                  <a:pt x="18" y="3"/>
                  <a:pt x="18" y="3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9" y="7"/>
                  <a:pt x="19" y="9"/>
                  <a:pt x="17" y="10"/>
                </a:cubicBezTo>
                <a:cubicBezTo>
                  <a:pt x="16" y="10"/>
                  <a:pt x="16" y="11"/>
                  <a:pt x="15" y="11"/>
                </a:cubicBezTo>
                <a:cubicBezTo>
                  <a:pt x="14" y="11"/>
                  <a:pt x="13" y="10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9"/>
                  <a:pt x="9" y="9"/>
                </a:cubicBezTo>
                <a:cubicBezTo>
                  <a:pt x="7" y="11"/>
                  <a:pt x="5" y="14"/>
                  <a:pt x="4" y="16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9"/>
                  <a:pt x="5" y="19"/>
                  <a:pt x="5" y="19"/>
                </a:cubicBezTo>
                <a:cubicBezTo>
                  <a:pt x="7" y="20"/>
                  <a:pt x="8" y="22"/>
                  <a:pt x="7" y="24"/>
                </a:cubicBezTo>
                <a:cubicBezTo>
                  <a:pt x="7" y="25"/>
                  <a:pt x="5" y="26"/>
                  <a:pt x="4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2" y="26"/>
                </a:cubicBezTo>
                <a:cubicBezTo>
                  <a:pt x="2" y="26"/>
                  <a:pt x="2" y="26"/>
                  <a:pt x="1" y="26"/>
                </a:cubicBezTo>
                <a:cubicBezTo>
                  <a:pt x="1" y="27"/>
                  <a:pt x="0" y="27"/>
                  <a:pt x="0" y="28"/>
                </a:cubicBezTo>
                <a:cubicBezTo>
                  <a:pt x="0" y="29"/>
                  <a:pt x="0" y="31"/>
                  <a:pt x="0" y="32"/>
                </a:cubicBezTo>
                <a:cubicBezTo>
                  <a:pt x="0" y="33"/>
                  <a:pt x="0" y="35"/>
                  <a:pt x="0" y="36"/>
                </a:cubicBezTo>
                <a:cubicBezTo>
                  <a:pt x="0" y="37"/>
                  <a:pt x="1" y="38"/>
                  <a:pt x="1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4" y="38"/>
                </a:cubicBezTo>
                <a:cubicBezTo>
                  <a:pt x="5" y="38"/>
                  <a:pt x="7" y="39"/>
                  <a:pt x="7" y="41"/>
                </a:cubicBezTo>
                <a:cubicBezTo>
                  <a:pt x="8" y="42"/>
                  <a:pt x="7" y="44"/>
                  <a:pt x="5" y="45"/>
                </a:cubicBezTo>
                <a:cubicBezTo>
                  <a:pt x="5" y="45"/>
                  <a:pt x="4" y="46"/>
                  <a:pt x="4" y="46"/>
                </a:cubicBezTo>
                <a:cubicBezTo>
                  <a:pt x="4" y="47"/>
                  <a:pt x="4" y="47"/>
                  <a:pt x="4" y="48"/>
                </a:cubicBezTo>
                <a:cubicBezTo>
                  <a:pt x="5" y="50"/>
                  <a:pt x="7" y="53"/>
                  <a:pt x="9" y="55"/>
                </a:cubicBezTo>
                <a:cubicBezTo>
                  <a:pt x="10" y="55"/>
                  <a:pt x="10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3" y="54"/>
                  <a:pt x="14" y="54"/>
                  <a:pt x="15" y="54"/>
                </a:cubicBezTo>
                <a:cubicBezTo>
                  <a:pt x="16" y="54"/>
                  <a:pt x="16" y="54"/>
                  <a:pt x="17" y="54"/>
                </a:cubicBezTo>
                <a:cubicBezTo>
                  <a:pt x="19" y="55"/>
                  <a:pt x="19" y="57"/>
                  <a:pt x="18" y="59"/>
                </a:cubicBezTo>
                <a:cubicBezTo>
                  <a:pt x="18" y="59"/>
                  <a:pt x="18" y="60"/>
                  <a:pt x="18" y="61"/>
                </a:cubicBezTo>
                <a:cubicBezTo>
                  <a:pt x="18" y="61"/>
                  <a:pt x="18" y="62"/>
                  <a:pt x="19" y="62"/>
                </a:cubicBezTo>
                <a:cubicBezTo>
                  <a:pt x="21" y="63"/>
                  <a:pt x="24" y="64"/>
                  <a:pt x="27" y="65"/>
                </a:cubicBezTo>
                <a:cubicBezTo>
                  <a:pt x="27" y="65"/>
                  <a:pt x="27" y="65"/>
                  <a:pt x="28" y="65"/>
                </a:cubicBezTo>
                <a:cubicBezTo>
                  <a:pt x="28" y="65"/>
                  <a:pt x="28" y="64"/>
                  <a:pt x="29" y="64"/>
                </a:cubicBezTo>
                <a:cubicBezTo>
                  <a:pt x="29" y="64"/>
                  <a:pt x="30" y="63"/>
                  <a:pt x="30" y="63"/>
                </a:cubicBezTo>
                <a:cubicBezTo>
                  <a:pt x="30" y="61"/>
                  <a:pt x="31" y="59"/>
                  <a:pt x="33" y="59"/>
                </a:cubicBezTo>
                <a:cubicBezTo>
                  <a:pt x="35" y="59"/>
                  <a:pt x="37" y="61"/>
                  <a:pt x="37" y="63"/>
                </a:cubicBezTo>
                <a:cubicBezTo>
                  <a:pt x="37" y="63"/>
                  <a:pt x="37" y="64"/>
                  <a:pt x="37" y="64"/>
                </a:cubicBezTo>
                <a:cubicBezTo>
                  <a:pt x="38" y="64"/>
                  <a:pt x="38" y="65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2" y="64"/>
                  <a:pt x="45" y="63"/>
                  <a:pt x="47" y="62"/>
                </a:cubicBezTo>
                <a:cubicBezTo>
                  <a:pt x="48" y="62"/>
                  <a:pt x="48" y="61"/>
                  <a:pt x="49" y="61"/>
                </a:cubicBezTo>
                <a:cubicBezTo>
                  <a:pt x="49" y="60"/>
                  <a:pt x="49" y="59"/>
                  <a:pt x="48" y="59"/>
                </a:cubicBezTo>
                <a:cubicBezTo>
                  <a:pt x="47" y="57"/>
                  <a:pt x="48" y="55"/>
                  <a:pt x="49" y="54"/>
                </a:cubicBezTo>
                <a:cubicBezTo>
                  <a:pt x="50" y="54"/>
                  <a:pt x="51" y="54"/>
                  <a:pt x="51" y="54"/>
                </a:cubicBezTo>
                <a:cubicBezTo>
                  <a:pt x="52" y="54"/>
                  <a:pt x="53" y="54"/>
                  <a:pt x="54" y="55"/>
                </a:cubicBezTo>
                <a:cubicBezTo>
                  <a:pt x="54" y="55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7" y="55"/>
                  <a:pt x="57" y="55"/>
                </a:cubicBezTo>
                <a:cubicBezTo>
                  <a:pt x="59" y="53"/>
                  <a:pt x="61" y="50"/>
                  <a:pt x="62" y="48"/>
                </a:cubicBezTo>
                <a:cubicBezTo>
                  <a:pt x="63" y="47"/>
                  <a:pt x="63" y="47"/>
                  <a:pt x="62" y="46"/>
                </a:cubicBezTo>
                <a:cubicBezTo>
                  <a:pt x="62" y="46"/>
                  <a:pt x="62" y="45"/>
                  <a:pt x="61" y="45"/>
                </a:cubicBezTo>
                <a:cubicBezTo>
                  <a:pt x="60" y="44"/>
                  <a:pt x="59" y="42"/>
                  <a:pt x="59" y="41"/>
                </a:cubicBezTo>
                <a:cubicBezTo>
                  <a:pt x="60" y="39"/>
                  <a:pt x="61" y="38"/>
                  <a:pt x="63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65" y="38"/>
                  <a:pt x="65" y="38"/>
                </a:cubicBezTo>
                <a:cubicBezTo>
                  <a:pt x="66" y="38"/>
                  <a:pt x="66" y="37"/>
                  <a:pt x="66" y="36"/>
                </a:cubicBezTo>
                <a:cubicBezTo>
                  <a:pt x="66" y="35"/>
                  <a:pt x="66" y="33"/>
                  <a:pt x="66" y="32"/>
                </a:cubicBezTo>
                <a:cubicBezTo>
                  <a:pt x="66" y="31"/>
                  <a:pt x="66" y="29"/>
                  <a:pt x="66" y="28"/>
                </a:cubicBezTo>
                <a:close/>
                <a:moveTo>
                  <a:pt x="56" y="40"/>
                </a:moveTo>
                <a:cubicBezTo>
                  <a:pt x="55" y="43"/>
                  <a:pt x="57" y="46"/>
                  <a:pt x="59" y="47"/>
                </a:cubicBezTo>
                <a:cubicBezTo>
                  <a:pt x="58" y="49"/>
                  <a:pt x="57" y="51"/>
                  <a:pt x="56" y="52"/>
                </a:cubicBezTo>
                <a:cubicBezTo>
                  <a:pt x="53" y="50"/>
                  <a:pt x="50" y="50"/>
                  <a:pt x="48" y="52"/>
                </a:cubicBezTo>
                <a:cubicBezTo>
                  <a:pt x="45" y="54"/>
                  <a:pt x="44" y="57"/>
                  <a:pt x="45" y="60"/>
                </a:cubicBezTo>
                <a:cubicBezTo>
                  <a:pt x="43" y="60"/>
                  <a:pt x="41" y="61"/>
                  <a:pt x="40" y="61"/>
                </a:cubicBezTo>
                <a:cubicBezTo>
                  <a:pt x="39" y="59"/>
                  <a:pt x="36" y="56"/>
                  <a:pt x="33" y="56"/>
                </a:cubicBezTo>
                <a:cubicBezTo>
                  <a:pt x="30" y="56"/>
                  <a:pt x="28" y="59"/>
                  <a:pt x="27" y="61"/>
                </a:cubicBezTo>
                <a:cubicBezTo>
                  <a:pt x="25" y="61"/>
                  <a:pt x="23" y="60"/>
                  <a:pt x="21" y="60"/>
                </a:cubicBezTo>
                <a:cubicBezTo>
                  <a:pt x="22" y="57"/>
                  <a:pt x="21" y="54"/>
                  <a:pt x="19" y="52"/>
                </a:cubicBezTo>
                <a:cubicBezTo>
                  <a:pt x="16" y="50"/>
                  <a:pt x="13" y="50"/>
                  <a:pt x="11" y="52"/>
                </a:cubicBezTo>
                <a:cubicBezTo>
                  <a:pt x="9" y="51"/>
                  <a:pt x="8" y="49"/>
                  <a:pt x="7" y="47"/>
                </a:cubicBezTo>
                <a:cubicBezTo>
                  <a:pt x="10" y="46"/>
                  <a:pt x="11" y="43"/>
                  <a:pt x="10" y="40"/>
                </a:cubicBezTo>
                <a:cubicBezTo>
                  <a:pt x="9" y="37"/>
                  <a:pt x="6" y="35"/>
                  <a:pt x="3" y="35"/>
                </a:cubicBezTo>
                <a:cubicBezTo>
                  <a:pt x="3" y="34"/>
                  <a:pt x="3" y="33"/>
                  <a:pt x="3" y="32"/>
                </a:cubicBezTo>
                <a:cubicBezTo>
                  <a:pt x="3" y="31"/>
                  <a:pt x="3" y="30"/>
                  <a:pt x="3" y="29"/>
                </a:cubicBezTo>
                <a:cubicBezTo>
                  <a:pt x="6" y="29"/>
                  <a:pt x="9" y="27"/>
                  <a:pt x="10" y="25"/>
                </a:cubicBezTo>
                <a:cubicBezTo>
                  <a:pt x="11" y="22"/>
                  <a:pt x="10" y="19"/>
                  <a:pt x="7" y="17"/>
                </a:cubicBezTo>
                <a:cubicBezTo>
                  <a:pt x="8" y="15"/>
                  <a:pt x="9" y="14"/>
                  <a:pt x="11" y="12"/>
                </a:cubicBezTo>
                <a:cubicBezTo>
                  <a:pt x="13" y="14"/>
                  <a:pt x="16" y="14"/>
                  <a:pt x="19" y="12"/>
                </a:cubicBezTo>
                <a:cubicBezTo>
                  <a:pt x="21" y="10"/>
                  <a:pt x="22" y="7"/>
                  <a:pt x="21" y="5"/>
                </a:cubicBezTo>
                <a:cubicBezTo>
                  <a:pt x="23" y="4"/>
                  <a:pt x="25" y="3"/>
                  <a:pt x="27" y="3"/>
                </a:cubicBezTo>
                <a:cubicBezTo>
                  <a:pt x="28" y="6"/>
                  <a:pt x="30" y="8"/>
                  <a:pt x="33" y="8"/>
                </a:cubicBezTo>
                <a:cubicBezTo>
                  <a:pt x="36" y="8"/>
                  <a:pt x="39" y="6"/>
                  <a:pt x="40" y="3"/>
                </a:cubicBezTo>
                <a:cubicBezTo>
                  <a:pt x="41" y="3"/>
                  <a:pt x="43" y="4"/>
                  <a:pt x="45" y="5"/>
                </a:cubicBezTo>
                <a:cubicBezTo>
                  <a:pt x="44" y="7"/>
                  <a:pt x="45" y="10"/>
                  <a:pt x="48" y="12"/>
                </a:cubicBezTo>
                <a:cubicBezTo>
                  <a:pt x="50" y="14"/>
                  <a:pt x="53" y="14"/>
                  <a:pt x="56" y="12"/>
                </a:cubicBezTo>
                <a:cubicBezTo>
                  <a:pt x="57" y="14"/>
                  <a:pt x="58" y="15"/>
                  <a:pt x="59" y="17"/>
                </a:cubicBezTo>
                <a:cubicBezTo>
                  <a:pt x="57" y="19"/>
                  <a:pt x="55" y="22"/>
                  <a:pt x="56" y="25"/>
                </a:cubicBezTo>
                <a:cubicBezTo>
                  <a:pt x="57" y="27"/>
                  <a:pt x="60" y="29"/>
                  <a:pt x="63" y="29"/>
                </a:cubicBezTo>
                <a:cubicBezTo>
                  <a:pt x="63" y="30"/>
                  <a:pt x="63" y="31"/>
                  <a:pt x="63" y="32"/>
                </a:cubicBezTo>
                <a:cubicBezTo>
                  <a:pt x="63" y="33"/>
                  <a:pt x="63" y="34"/>
                  <a:pt x="63" y="35"/>
                </a:cubicBezTo>
                <a:cubicBezTo>
                  <a:pt x="60" y="35"/>
                  <a:pt x="57" y="37"/>
                  <a:pt x="56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6" name="Freeform 211"/>
          <p:cNvSpPr>
            <a:spLocks noEditPoints="1"/>
          </p:cNvSpPr>
          <p:nvPr/>
        </p:nvSpPr>
        <p:spPr bwMode="auto">
          <a:xfrm>
            <a:off x="1275657" y="4267863"/>
            <a:ext cx="146049" cy="238153"/>
          </a:xfrm>
          <a:custGeom>
            <a:avLst/>
            <a:gdLst>
              <a:gd name="T0" fmla="*/ 23 w 47"/>
              <a:gd name="T1" fmla="*/ 0 h 74"/>
              <a:gd name="T2" fmla="*/ 7 w 47"/>
              <a:gd name="T3" fmla="*/ 41 h 74"/>
              <a:gd name="T4" fmla="*/ 11 w 47"/>
              <a:gd name="T5" fmla="*/ 54 h 74"/>
              <a:gd name="T6" fmla="*/ 11 w 47"/>
              <a:gd name="T7" fmla="*/ 58 h 74"/>
              <a:gd name="T8" fmla="*/ 11 w 47"/>
              <a:gd name="T9" fmla="*/ 62 h 74"/>
              <a:gd name="T10" fmla="*/ 11 w 47"/>
              <a:gd name="T11" fmla="*/ 67 h 74"/>
              <a:gd name="T12" fmla="*/ 15 w 47"/>
              <a:gd name="T13" fmla="*/ 71 h 74"/>
              <a:gd name="T14" fmla="*/ 28 w 47"/>
              <a:gd name="T15" fmla="*/ 74 h 74"/>
              <a:gd name="T16" fmla="*/ 32 w 47"/>
              <a:gd name="T17" fmla="*/ 70 h 74"/>
              <a:gd name="T18" fmla="*/ 35 w 47"/>
              <a:gd name="T19" fmla="*/ 64 h 74"/>
              <a:gd name="T20" fmla="*/ 35 w 47"/>
              <a:gd name="T21" fmla="*/ 60 h 74"/>
              <a:gd name="T22" fmla="*/ 35 w 47"/>
              <a:gd name="T23" fmla="*/ 56 h 74"/>
              <a:gd name="T24" fmla="*/ 34 w 47"/>
              <a:gd name="T25" fmla="*/ 51 h 74"/>
              <a:gd name="T26" fmla="*/ 47 w 47"/>
              <a:gd name="T27" fmla="*/ 24 h 74"/>
              <a:gd name="T28" fmla="*/ 31 w 47"/>
              <a:gd name="T29" fmla="*/ 55 h 74"/>
              <a:gd name="T30" fmla="*/ 13 w 47"/>
              <a:gd name="T31" fmla="*/ 54 h 74"/>
              <a:gd name="T32" fmla="*/ 14 w 47"/>
              <a:gd name="T33" fmla="*/ 53 h 74"/>
              <a:gd name="T34" fmla="*/ 33 w 47"/>
              <a:gd name="T35" fmla="*/ 53 h 74"/>
              <a:gd name="T36" fmla="*/ 34 w 47"/>
              <a:gd name="T37" fmla="*/ 58 h 74"/>
              <a:gd name="T38" fmla="*/ 16 w 47"/>
              <a:gd name="T39" fmla="*/ 59 h 74"/>
              <a:gd name="T40" fmla="*/ 16 w 47"/>
              <a:gd name="T41" fmla="*/ 57 h 74"/>
              <a:gd name="T42" fmla="*/ 34 w 47"/>
              <a:gd name="T43" fmla="*/ 58 h 74"/>
              <a:gd name="T44" fmla="*/ 31 w 47"/>
              <a:gd name="T45" fmla="*/ 63 h 74"/>
              <a:gd name="T46" fmla="*/ 13 w 47"/>
              <a:gd name="T47" fmla="*/ 62 h 74"/>
              <a:gd name="T48" fmla="*/ 31 w 47"/>
              <a:gd name="T49" fmla="*/ 61 h 74"/>
              <a:gd name="T50" fmla="*/ 28 w 47"/>
              <a:gd name="T51" fmla="*/ 72 h 74"/>
              <a:gd name="T52" fmla="*/ 17 w 47"/>
              <a:gd name="T53" fmla="*/ 71 h 74"/>
              <a:gd name="T54" fmla="*/ 28 w 47"/>
              <a:gd name="T55" fmla="*/ 70 h 74"/>
              <a:gd name="T56" fmla="*/ 28 w 47"/>
              <a:gd name="T57" fmla="*/ 72 h 74"/>
              <a:gd name="T58" fmla="*/ 28 w 47"/>
              <a:gd name="T59" fmla="*/ 68 h 74"/>
              <a:gd name="T60" fmla="*/ 16 w 47"/>
              <a:gd name="T61" fmla="*/ 68 h 74"/>
              <a:gd name="T62" fmla="*/ 16 w 47"/>
              <a:gd name="T63" fmla="*/ 65 h 74"/>
              <a:gd name="T64" fmla="*/ 34 w 47"/>
              <a:gd name="T65" fmla="*/ 67 h 74"/>
              <a:gd name="T66" fmla="*/ 32 w 47"/>
              <a:gd name="T67" fmla="*/ 50 h 74"/>
              <a:gd name="T68" fmla="*/ 32 w 47"/>
              <a:gd name="T69" fmla="*/ 28 h 74"/>
              <a:gd name="T70" fmla="*/ 30 w 47"/>
              <a:gd name="T71" fmla="*/ 28 h 74"/>
              <a:gd name="T72" fmla="*/ 21 w 47"/>
              <a:gd name="T73" fmla="*/ 50 h 74"/>
              <a:gd name="T74" fmla="*/ 16 w 47"/>
              <a:gd name="T75" fmla="*/ 27 h 74"/>
              <a:gd name="T76" fmla="*/ 19 w 47"/>
              <a:gd name="T77" fmla="*/ 50 h 74"/>
              <a:gd name="T78" fmla="*/ 9 w 47"/>
              <a:gd name="T79" fmla="*/ 39 h 74"/>
              <a:gd name="T80" fmla="*/ 23 w 47"/>
              <a:gd name="T81" fmla="*/ 3 h 74"/>
              <a:gd name="T82" fmla="*/ 38 w 47"/>
              <a:gd name="T83" fmla="*/ 3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" h="74">
                <a:moveTo>
                  <a:pt x="47" y="24"/>
                </a:moveTo>
                <a:cubicBezTo>
                  <a:pt x="47" y="11"/>
                  <a:pt x="37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0"/>
                  <a:pt x="2" y="37"/>
                  <a:pt x="7" y="41"/>
                </a:cubicBezTo>
                <a:cubicBezTo>
                  <a:pt x="11" y="45"/>
                  <a:pt x="12" y="49"/>
                  <a:pt x="12" y="51"/>
                </a:cubicBezTo>
                <a:cubicBezTo>
                  <a:pt x="12" y="52"/>
                  <a:pt x="11" y="53"/>
                  <a:pt x="11" y="54"/>
                </a:cubicBezTo>
                <a:cubicBezTo>
                  <a:pt x="11" y="54"/>
                  <a:pt x="12" y="55"/>
                  <a:pt x="12" y="56"/>
                </a:cubicBezTo>
                <a:cubicBezTo>
                  <a:pt x="12" y="56"/>
                  <a:pt x="11" y="57"/>
                  <a:pt x="11" y="58"/>
                </a:cubicBezTo>
                <a:cubicBezTo>
                  <a:pt x="11" y="59"/>
                  <a:pt x="12" y="59"/>
                  <a:pt x="12" y="60"/>
                </a:cubicBezTo>
                <a:cubicBezTo>
                  <a:pt x="12" y="61"/>
                  <a:pt x="11" y="61"/>
                  <a:pt x="11" y="62"/>
                </a:cubicBezTo>
                <a:cubicBezTo>
                  <a:pt x="11" y="63"/>
                  <a:pt x="12" y="64"/>
                  <a:pt x="12" y="64"/>
                </a:cubicBezTo>
                <a:cubicBezTo>
                  <a:pt x="12" y="65"/>
                  <a:pt x="11" y="66"/>
                  <a:pt x="11" y="67"/>
                </a:cubicBezTo>
                <a:cubicBezTo>
                  <a:pt x="11" y="68"/>
                  <a:pt x="13" y="70"/>
                  <a:pt x="15" y="70"/>
                </a:cubicBezTo>
                <a:cubicBezTo>
                  <a:pt x="15" y="70"/>
                  <a:pt x="15" y="71"/>
                  <a:pt x="15" y="71"/>
                </a:cubicBezTo>
                <a:cubicBezTo>
                  <a:pt x="15" y="73"/>
                  <a:pt x="17" y="74"/>
                  <a:pt x="1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30" y="74"/>
                  <a:pt x="32" y="73"/>
                  <a:pt x="32" y="71"/>
                </a:cubicBezTo>
                <a:cubicBezTo>
                  <a:pt x="32" y="71"/>
                  <a:pt x="32" y="70"/>
                  <a:pt x="32" y="70"/>
                </a:cubicBezTo>
                <a:cubicBezTo>
                  <a:pt x="34" y="70"/>
                  <a:pt x="36" y="68"/>
                  <a:pt x="36" y="67"/>
                </a:cubicBezTo>
                <a:cubicBezTo>
                  <a:pt x="36" y="66"/>
                  <a:pt x="35" y="65"/>
                  <a:pt x="35" y="64"/>
                </a:cubicBezTo>
                <a:cubicBezTo>
                  <a:pt x="35" y="64"/>
                  <a:pt x="36" y="63"/>
                  <a:pt x="36" y="62"/>
                </a:cubicBezTo>
                <a:cubicBezTo>
                  <a:pt x="36" y="61"/>
                  <a:pt x="35" y="61"/>
                  <a:pt x="35" y="60"/>
                </a:cubicBezTo>
                <a:cubicBezTo>
                  <a:pt x="35" y="59"/>
                  <a:pt x="36" y="59"/>
                  <a:pt x="36" y="58"/>
                </a:cubicBezTo>
                <a:cubicBezTo>
                  <a:pt x="36" y="57"/>
                  <a:pt x="35" y="56"/>
                  <a:pt x="35" y="56"/>
                </a:cubicBezTo>
                <a:cubicBezTo>
                  <a:pt x="35" y="55"/>
                  <a:pt x="36" y="54"/>
                  <a:pt x="36" y="54"/>
                </a:cubicBezTo>
                <a:cubicBezTo>
                  <a:pt x="36" y="53"/>
                  <a:pt x="35" y="52"/>
                  <a:pt x="34" y="51"/>
                </a:cubicBezTo>
                <a:cubicBezTo>
                  <a:pt x="35" y="49"/>
                  <a:pt x="36" y="45"/>
                  <a:pt x="40" y="41"/>
                </a:cubicBezTo>
                <a:cubicBezTo>
                  <a:pt x="45" y="37"/>
                  <a:pt x="47" y="30"/>
                  <a:pt x="47" y="24"/>
                </a:cubicBezTo>
                <a:close/>
                <a:moveTo>
                  <a:pt x="34" y="54"/>
                </a:moveTo>
                <a:cubicBezTo>
                  <a:pt x="34" y="54"/>
                  <a:pt x="33" y="55"/>
                  <a:pt x="31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4" y="55"/>
                  <a:pt x="13" y="54"/>
                  <a:pt x="13" y="54"/>
                </a:cubicBezTo>
                <a:cubicBezTo>
                  <a:pt x="13" y="53"/>
                  <a:pt x="13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4" y="53"/>
                  <a:pt x="34" y="54"/>
                </a:cubicBezTo>
                <a:close/>
                <a:moveTo>
                  <a:pt x="34" y="58"/>
                </a:moveTo>
                <a:cubicBezTo>
                  <a:pt x="34" y="58"/>
                  <a:pt x="33" y="59"/>
                  <a:pt x="3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4" y="59"/>
                  <a:pt x="13" y="58"/>
                  <a:pt x="13" y="58"/>
                </a:cubicBezTo>
                <a:cubicBezTo>
                  <a:pt x="13" y="57"/>
                  <a:pt x="14" y="57"/>
                  <a:pt x="16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3" y="57"/>
                  <a:pt x="34" y="57"/>
                  <a:pt x="34" y="58"/>
                </a:cubicBezTo>
                <a:close/>
                <a:moveTo>
                  <a:pt x="34" y="62"/>
                </a:moveTo>
                <a:cubicBezTo>
                  <a:pt x="34" y="63"/>
                  <a:pt x="33" y="63"/>
                  <a:pt x="3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4" y="63"/>
                  <a:pt x="13" y="63"/>
                  <a:pt x="13" y="62"/>
                </a:cubicBezTo>
                <a:cubicBezTo>
                  <a:pt x="13" y="62"/>
                  <a:pt x="14" y="61"/>
                  <a:pt x="16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3" y="61"/>
                  <a:pt x="34" y="62"/>
                  <a:pt x="34" y="62"/>
                </a:cubicBezTo>
                <a:close/>
                <a:moveTo>
                  <a:pt x="28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1"/>
                </a:cubicBezTo>
                <a:cubicBezTo>
                  <a:pt x="17" y="70"/>
                  <a:pt x="18" y="70"/>
                  <a:pt x="19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70"/>
                  <a:pt x="30" y="70"/>
                  <a:pt x="30" y="71"/>
                </a:cubicBezTo>
                <a:cubicBezTo>
                  <a:pt x="30" y="71"/>
                  <a:pt x="29" y="72"/>
                  <a:pt x="28" y="72"/>
                </a:cubicBezTo>
                <a:close/>
                <a:moveTo>
                  <a:pt x="31" y="68"/>
                </a:moveTo>
                <a:cubicBezTo>
                  <a:pt x="28" y="68"/>
                  <a:pt x="28" y="68"/>
                  <a:pt x="28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4" y="68"/>
                  <a:pt x="13" y="67"/>
                  <a:pt x="13" y="67"/>
                </a:cubicBezTo>
                <a:cubicBezTo>
                  <a:pt x="13" y="66"/>
                  <a:pt x="14" y="65"/>
                  <a:pt x="16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5"/>
                  <a:pt x="34" y="66"/>
                  <a:pt x="34" y="67"/>
                </a:cubicBezTo>
                <a:cubicBezTo>
                  <a:pt x="34" y="67"/>
                  <a:pt x="33" y="68"/>
                  <a:pt x="31" y="68"/>
                </a:cubicBezTo>
                <a:close/>
                <a:moveTo>
                  <a:pt x="32" y="50"/>
                </a:moveTo>
                <a:cubicBezTo>
                  <a:pt x="28" y="50"/>
                  <a:pt x="28" y="50"/>
                  <a:pt x="28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7"/>
                  <a:pt x="31" y="27"/>
                </a:cubicBezTo>
                <a:cubicBezTo>
                  <a:pt x="31" y="27"/>
                  <a:pt x="30" y="28"/>
                  <a:pt x="30" y="28"/>
                </a:cubicBezTo>
                <a:cubicBezTo>
                  <a:pt x="26" y="50"/>
                  <a:pt x="26" y="50"/>
                  <a:pt x="26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6" y="27"/>
                  <a:pt x="16" y="27"/>
                </a:cubicBezTo>
                <a:cubicBezTo>
                  <a:pt x="15" y="27"/>
                  <a:pt x="15" y="28"/>
                  <a:pt x="15" y="28"/>
                </a:cubicBezTo>
                <a:cubicBezTo>
                  <a:pt x="19" y="50"/>
                  <a:pt x="19" y="50"/>
                  <a:pt x="19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46"/>
                  <a:pt x="13" y="43"/>
                  <a:pt x="9" y="39"/>
                </a:cubicBezTo>
                <a:cubicBezTo>
                  <a:pt x="5" y="35"/>
                  <a:pt x="3" y="30"/>
                  <a:pt x="3" y="24"/>
                </a:cubicBezTo>
                <a:cubicBezTo>
                  <a:pt x="3" y="12"/>
                  <a:pt x="12" y="3"/>
                  <a:pt x="23" y="3"/>
                </a:cubicBezTo>
                <a:cubicBezTo>
                  <a:pt x="35" y="3"/>
                  <a:pt x="44" y="12"/>
                  <a:pt x="44" y="24"/>
                </a:cubicBezTo>
                <a:cubicBezTo>
                  <a:pt x="44" y="30"/>
                  <a:pt x="42" y="35"/>
                  <a:pt x="38" y="39"/>
                </a:cubicBezTo>
                <a:cubicBezTo>
                  <a:pt x="34" y="43"/>
                  <a:pt x="32" y="46"/>
                  <a:pt x="32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7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"/>
          <p:cNvSpPr/>
          <p:nvPr/>
        </p:nvSpPr>
        <p:spPr>
          <a:xfrm>
            <a:off x="434653" y="2676525"/>
            <a:ext cx="8194997" cy="55245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0670" y="2802709"/>
            <a:ext cx="8018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15" b="1" dirty="0" err="1">
                <a:solidFill>
                  <a:schemeClr val="bg1"/>
                </a:solidFill>
                <a:cs typeface="+mn-ea"/>
                <a:sym typeface="+mn-lt"/>
              </a:rPr>
              <a:t>Inser</a:t>
            </a:r>
            <a:r>
              <a:rPr lang="en-US" sz="1015" b="1" dirty="0">
                <a:solidFill>
                  <a:schemeClr val="bg1"/>
                </a:solidFill>
                <a:cs typeface="+mn-ea"/>
                <a:sym typeface="+mn-lt"/>
              </a:rPr>
              <a:t> Text</a:t>
            </a:r>
            <a:endParaRPr lang="id-ID" sz="101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Chevron 5"/>
          <p:cNvSpPr/>
          <p:nvPr/>
        </p:nvSpPr>
        <p:spPr>
          <a:xfrm>
            <a:off x="434654" y="1419225"/>
            <a:ext cx="1504950" cy="35242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Chevron 6"/>
          <p:cNvSpPr/>
          <p:nvPr/>
        </p:nvSpPr>
        <p:spPr>
          <a:xfrm>
            <a:off x="434654" y="4122155"/>
            <a:ext cx="1504950" cy="35242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3891" y="1611232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53891" y="3125097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15"/>
          <p:cNvSpPr/>
          <p:nvPr/>
        </p:nvSpPr>
        <p:spPr>
          <a:xfrm>
            <a:off x="2776538" y="1419225"/>
            <a:ext cx="1504950" cy="35242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Chevron 16"/>
          <p:cNvSpPr/>
          <p:nvPr/>
        </p:nvSpPr>
        <p:spPr>
          <a:xfrm>
            <a:off x="2776538" y="4122155"/>
            <a:ext cx="1504950" cy="35242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95775" y="1611232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5775" y="3125097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evron 20"/>
          <p:cNvSpPr/>
          <p:nvPr/>
        </p:nvSpPr>
        <p:spPr>
          <a:xfrm>
            <a:off x="5114925" y="1419225"/>
            <a:ext cx="1504950" cy="35242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Chevron 21"/>
          <p:cNvSpPr/>
          <p:nvPr/>
        </p:nvSpPr>
        <p:spPr>
          <a:xfrm>
            <a:off x="5114925" y="4122155"/>
            <a:ext cx="1504950" cy="35242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34162" y="1611232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634162" y="3125097"/>
            <a:ext cx="1146497" cy="1146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8504" y="189063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085" y="21493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7637" y="326319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376" y="374721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1010" y="240490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6169" y="35082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29155" y="199310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29958" y="22532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88809" y="250878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12805" y="385679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23526" y="361482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74521" y="3378140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2406" y="189063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5987" y="21493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1539" y="326319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79" y="374721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4913" y="240490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0071" y="35082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73057" y="199310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73860" y="22532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32711" y="250878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56707" y="385679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67428" y="361482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18424" y="3378140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3561" y="185938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7143" y="211811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2694" y="323194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6434" y="371596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66068" y="23736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01227" y="347697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id-ID" sz="900" dirty="0">
              <a:cs typeface="+mn-ea"/>
              <a:sym typeface="+mn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534213" y="196186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35015" y="2221989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93867" y="24775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517863" y="382554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28583" y="3583579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979579" y="334689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0592" y="14685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0592" y="41732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40603" y="14685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40603" y="41732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92123" y="146179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92123" y="41664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2"/>
                </a:solidFill>
                <a:cs typeface="+mn-ea"/>
                <a:sym typeface="+mn-lt"/>
              </a:rPr>
              <a:t>添加内容</a:t>
            </a:r>
            <a:endParaRPr lang="id-ID" sz="1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9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8104926" y="2522255"/>
            <a:ext cx="314400" cy="1039416"/>
          </a:xfrm>
          <a:custGeom>
            <a:avLst/>
            <a:gdLst>
              <a:gd name="connsiteX0" fmla="*/ 142499 w 419200"/>
              <a:gd name="connsiteY0" fmla="*/ 428625 h 1385888"/>
              <a:gd name="connsiteX1" fmla="*/ 93491 w 419200"/>
              <a:gd name="connsiteY1" fmla="*/ 488950 h 1385888"/>
              <a:gd name="connsiteX2" fmla="*/ 142499 w 419200"/>
              <a:gd name="connsiteY2" fmla="*/ 549275 h 1385888"/>
              <a:gd name="connsiteX3" fmla="*/ 191507 w 419200"/>
              <a:gd name="connsiteY3" fmla="*/ 488950 h 1385888"/>
              <a:gd name="connsiteX4" fmla="*/ 142499 w 419200"/>
              <a:gd name="connsiteY4" fmla="*/ 428625 h 1385888"/>
              <a:gd name="connsiteX5" fmla="*/ 0 w 419200"/>
              <a:gd name="connsiteY5" fmla="*/ 0 h 1385888"/>
              <a:gd name="connsiteX6" fmla="*/ 3016 w 419200"/>
              <a:gd name="connsiteY6" fmla="*/ 0 h 1385888"/>
              <a:gd name="connsiteX7" fmla="*/ 419200 w 419200"/>
              <a:gd name="connsiteY7" fmla="*/ 693738 h 1385888"/>
              <a:gd name="connsiteX8" fmla="*/ 3016 w 419200"/>
              <a:gd name="connsiteY8" fmla="*/ 1385888 h 1385888"/>
              <a:gd name="connsiteX9" fmla="*/ 0 w 419200"/>
              <a:gd name="connsiteY9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200" h="1385888">
                <a:moveTo>
                  <a:pt x="142499" y="428625"/>
                </a:moveTo>
                <a:cubicBezTo>
                  <a:pt x="115433" y="428625"/>
                  <a:pt x="93491" y="455633"/>
                  <a:pt x="93491" y="488950"/>
                </a:cubicBezTo>
                <a:cubicBezTo>
                  <a:pt x="93491" y="522267"/>
                  <a:pt x="115433" y="549275"/>
                  <a:pt x="142499" y="549275"/>
                </a:cubicBezTo>
                <a:cubicBezTo>
                  <a:pt x="169565" y="549275"/>
                  <a:pt x="191507" y="522267"/>
                  <a:pt x="191507" y="488950"/>
                </a:cubicBezTo>
                <a:cubicBezTo>
                  <a:pt x="191507" y="455633"/>
                  <a:pt x="169565" y="428625"/>
                  <a:pt x="142499" y="428625"/>
                </a:cubicBezTo>
                <a:close/>
                <a:moveTo>
                  <a:pt x="0" y="0"/>
                </a:moveTo>
                <a:lnTo>
                  <a:pt x="3016" y="0"/>
                </a:lnTo>
                <a:lnTo>
                  <a:pt x="419200" y="693738"/>
                </a:lnTo>
                <a:lnTo>
                  <a:pt x="3016" y="1385888"/>
                </a:lnTo>
                <a:lnTo>
                  <a:pt x="0" y="138588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904264" y="2682394"/>
            <a:ext cx="498743" cy="719138"/>
          </a:xfrm>
          <a:custGeom>
            <a:avLst/>
            <a:gdLst>
              <a:gd name="T0" fmla="*/ 74 w 380"/>
              <a:gd name="T1" fmla="*/ 0 h 520"/>
              <a:gd name="T2" fmla="*/ 380 w 380"/>
              <a:gd name="T3" fmla="*/ 260 h 520"/>
              <a:gd name="T4" fmla="*/ 74 w 380"/>
              <a:gd name="T5" fmla="*/ 520 h 520"/>
              <a:gd name="T6" fmla="*/ 1 w 380"/>
              <a:gd name="T7" fmla="*/ 520 h 520"/>
              <a:gd name="T8" fmla="*/ 283 w 380"/>
              <a:gd name="T9" fmla="*/ 260 h 520"/>
              <a:gd name="T10" fmla="*/ 0 w 380"/>
              <a:gd name="T11" fmla="*/ 0 h 520"/>
              <a:gd name="T12" fmla="*/ 74 w 380"/>
              <a:gd name="T13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520">
                <a:moveTo>
                  <a:pt x="74" y="0"/>
                </a:moveTo>
                <a:cubicBezTo>
                  <a:pt x="146" y="108"/>
                  <a:pt x="260" y="194"/>
                  <a:pt x="380" y="260"/>
                </a:cubicBezTo>
                <a:cubicBezTo>
                  <a:pt x="259" y="325"/>
                  <a:pt x="150" y="413"/>
                  <a:pt x="74" y="520"/>
                </a:cubicBezTo>
                <a:cubicBezTo>
                  <a:pt x="1" y="520"/>
                  <a:pt x="1" y="520"/>
                  <a:pt x="1" y="520"/>
                </a:cubicBezTo>
                <a:cubicBezTo>
                  <a:pt x="77" y="417"/>
                  <a:pt x="169" y="327"/>
                  <a:pt x="283" y="260"/>
                </a:cubicBezTo>
                <a:cubicBezTo>
                  <a:pt x="169" y="191"/>
                  <a:pt x="74" y="101"/>
                  <a:pt x="0" y="0"/>
                </a:cubicBezTo>
                <a:lnTo>
                  <a:pt x="74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73554" y="2682394"/>
            <a:ext cx="499874" cy="719138"/>
          </a:xfrm>
          <a:custGeom>
            <a:avLst/>
            <a:gdLst>
              <a:gd name="T0" fmla="*/ 74 w 381"/>
              <a:gd name="T1" fmla="*/ 0 h 520"/>
              <a:gd name="T2" fmla="*/ 381 w 381"/>
              <a:gd name="T3" fmla="*/ 260 h 520"/>
              <a:gd name="T4" fmla="*/ 74 w 381"/>
              <a:gd name="T5" fmla="*/ 520 h 520"/>
              <a:gd name="T6" fmla="*/ 1 w 381"/>
              <a:gd name="T7" fmla="*/ 520 h 520"/>
              <a:gd name="T8" fmla="*/ 283 w 381"/>
              <a:gd name="T9" fmla="*/ 260 h 520"/>
              <a:gd name="T10" fmla="*/ 0 w 381"/>
              <a:gd name="T11" fmla="*/ 0 h 520"/>
              <a:gd name="T12" fmla="*/ 74 w 381"/>
              <a:gd name="T13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1" h="520">
                <a:moveTo>
                  <a:pt x="74" y="0"/>
                </a:moveTo>
                <a:cubicBezTo>
                  <a:pt x="147" y="108"/>
                  <a:pt x="260" y="194"/>
                  <a:pt x="381" y="260"/>
                </a:cubicBezTo>
                <a:cubicBezTo>
                  <a:pt x="259" y="325"/>
                  <a:pt x="151" y="413"/>
                  <a:pt x="74" y="520"/>
                </a:cubicBezTo>
                <a:cubicBezTo>
                  <a:pt x="1" y="520"/>
                  <a:pt x="1" y="520"/>
                  <a:pt x="1" y="520"/>
                </a:cubicBezTo>
                <a:cubicBezTo>
                  <a:pt x="78" y="417"/>
                  <a:pt x="170" y="327"/>
                  <a:pt x="283" y="260"/>
                </a:cubicBezTo>
                <a:cubicBezTo>
                  <a:pt x="170" y="191"/>
                  <a:pt x="74" y="101"/>
                  <a:pt x="0" y="0"/>
                </a:cubicBezTo>
                <a:lnTo>
                  <a:pt x="74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58423" y="3001482"/>
            <a:ext cx="6540197" cy="80963"/>
          </a:xfrm>
          <a:custGeom>
            <a:avLst/>
            <a:gdLst>
              <a:gd name="T0" fmla="*/ 29 w 4984"/>
              <a:gd name="T1" fmla="*/ 0 h 58"/>
              <a:gd name="T2" fmla="*/ 0 w 4984"/>
              <a:gd name="T3" fmla="*/ 29 h 58"/>
              <a:gd name="T4" fmla="*/ 29 w 4984"/>
              <a:gd name="T5" fmla="*/ 58 h 58"/>
              <a:gd name="T6" fmla="*/ 4954 w 4984"/>
              <a:gd name="T7" fmla="*/ 58 h 58"/>
              <a:gd name="T8" fmla="*/ 4984 w 4984"/>
              <a:gd name="T9" fmla="*/ 29 h 58"/>
              <a:gd name="T10" fmla="*/ 4954 w 4984"/>
              <a:gd name="T11" fmla="*/ 0 h 58"/>
              <a:gd name="T12" fmla="*/ 29 w 4984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84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954" y="58"/>
                  <a:pt x="4954" y="58"/>
                  <a:pt x="4954" y="58"/>
                </a:cubicBezTo>
                <a:cubicBezTo>
                  <a:pt x="4970" y="58"/>
                  <a:pt x="4984" y="45"/>
                  <a:pt x="4984" y="29"/>
                </a:cubicBezTo>
                <a:cubicBezTo>
                  <a:pt x="4984" y="13"/>
                  <a:pt x="4970" y="0"/>
                  <a:pt x="4954" y="0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38674" y="2801933"/>
            <a:ext cx="480060" cy="48006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25325" y="2801933"/>
            <a:ext cx="480060" cy="48006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20325" y="2801933"/>
            <a:ext cx="480060" cy="48006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16501" y="2801933"/>
            <a:ext cx="480060" cy="48006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34562" y="2801933"/>
            <a:ext cx="480060" cy="48006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3760" y="1316630"/>
            <a:ext cx="1315184" cy="419100"/>
          </a:xfrm>
          <a:prstGeom prst="roundRect">
            <a:avLst>
              <a:gd name="adj" fmla="val 50000"/>
            </a:avLst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808" y="1387681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solidFill>
                  <a:schemeClr val="accent1"/>
                </a:solidFill>
                <a:cs typeface="+mn-ea"/>
                <a:sym typeface="+mn-lt"/>
              </a:rPr>
              <a:t>添加内容</a:t>
            </a:r>
            <a:endParaRPr lang="id-ID" sz="101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81474" y="1720853"/>
            <a:ext cx="608869" cy="10193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775969" y="1316630"/>
            <a:ext cx="1315184" cy="419100"/>
          </a:xfrm>
          <a:prstGeom prst="roundRect">
            <a:avLst>
              <a:gd name="adj" fmla="val 50000"/>
            </a:avLst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2016" y="1387681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solidFill>
                  <a:schemeClr val="accent3"/>
                </a:solidFill>
                <a:cs typeface="+mn-ea"/>
                <a:sym typeface="+mn-lt"/>
              </a:rPr>
              <a:t>添加内容</a:t>
            </a:r>
            <a:endParaRPr lang="id-ID" sz="1015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73683" y="1720853"/>
            <a:ext cx="608869" cy="101935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929070" y="1316630"/>
            <a:ext cx="1315184" cy="419100"/>
          </a:xfrm>
          <a:prstGeom prst="roundRect">
            <a:avLst>
              <a:gd name="adj" fmla="val 50000"/>
            </a:avLst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5117" y="1387681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solidFill>
                  <a:schemeClr val="accent5"/>
                </a:solidFill>
                <a:cs typeface="+mn-ea"/>
                <a:sym typeface="+mn-lt"/>
              </a:rPr>
              <a:t>添加内容</a:t>
            </a:r>
            <a:endParaRPr lang="id-ID" sz="1015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26783" y="1720853"/>
            <a:ext cx="608869" cy="101935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816356" y="4353347"/>
            <a:ext cx="1315184" cy="419100"/>
          </a:xfrm>
          <a:prstGeom prst="roundRect">
            <a:avLst>
              <a:gd name="adj" fmla="val 50000"/>
            </a:avLst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2403" y="4424397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solidFill>
                  <a:schemeClr val="accent2"/>
                </a:solidFill>
                <a:cs typeface="+mn-ea"/>
                <a:sym typeface="+mn-lt"/>
              </a:rPr>
              <a:t>添加内容</a:t>
            </a:r>
            <a:endParaRPr lang="id-ID" sz="1015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944334" y="3333705"/>
            <a:ext cx="608869" cy="10193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929983" y="4353347"/>
            <a:ext cx="1315184" cy="419100"/>
          </a:xfrm>
          <a:prstGeom prst="roundRect">
            <a:avLst>
              <a:gd name="adj" fmla="val 50000"/>
            </a:avLst>
          </a:prstGeom>
          <a:noFill/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6031" y="4424397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solidFill>
                  <a:schemeClr val="accent4"/>
                </a:solidFill>
                <a:cs typeface="+mn-ea"/>
                <a:sym typeface="+mn-lt"/>
              </a:rPr>
              <a:t>添加内容</a:t>
            </a:r>
            <a:endParaRPr lang="id-ID" sz="1015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136543" y="3333705"/>
            <a:ext cx="608869" cy="101935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4785" y="189063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1216" y="214936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7273" y="240490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535436" y="199310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9089" y="225323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845072" y="250878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61874" y="3462029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44201" y="3946049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57563" y="370705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695630" y="4055629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84920" y="381366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28759" y="357697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17333" y="186428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73764" y="21230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69821" y="237856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687984" y="196676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31637" y="2226891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97620" y="248243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14422" y="343568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96749" y="391970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10111" y="3680710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848178" y="4029285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7468" y="378731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81307" y="3550633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80842" y="184166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7274" y="210039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33330" y="235593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851494" y="1944137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995146" y="2204266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161129" y="2459812"/>
            <a:ext cx="3052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70"/>
          <p:cNvSpPr>
            <a:spLocks noEditPoints="1"/>
          </p:cNvSpPr>
          <p:nvPr/>
        </p:nvSpPr>
        <p:spPr bwMode="auto">
          <a:xfrm>
            <a:off x="2357946" y="2923659"/>
            <a:ext cx="230051" cy="249305"/>
          </a:xfrm>
          <a:custGeom>
            <a:avLst/>
            <a:gdLst>
              <a:gd name="T0" fmla="*/ 48 w 96"/>
              <a:gd name="T1" fmla="*/ 104 h 104"/>
              <a:gd name="T2" fmla="*/ 0 w 96"/>
              <a:gd name="T3" fmla="*/ 56 h 104"/>
              <a:gd name="T4" fmla="*/ 19 w 96"/>
              <a:gd name="T5" fmla="*/ 18 h 104"/>
              <a:gd name="T6" fmla="*/ 30 w 96"/>
              <a:gd name="T7" fmla="*/ 20 h 104"/>
              <a:gd name="T8" fmla="*/ 28 w 96"/>
              <a:gd name="T9" fmla="*/ 31 h 104"/>
              <a:gd name="T10" fmla="*/ 16 w 96"/>
              <a:gd name="T11" fmla="*/ 56 h 104"/>
              <a:gd name="T12" fmla="*/ 48 w 96"/>
              <a:gd name="T13" fmla="*/ 88 h 104"/>
              <a:gd name="T14" fmla="*/ 80 w 96"/>
              <a:gd name="T15" fmla="*/ 56 h 104"/>
              <a:gd name="T16" fmla="*/ 67 w 96"/>
              <a:gd name="T17" fmla="*/ 31 h 104"/>
              <a:gd name="T18" fmla="*/ 65 w 96"/>
              <a:gd name="T19" fmla="*/ 20 h 104"/>
              <a:gd name="T20" fmla="*/ 76 w 96"/>
              <a:gd name="T21" fmla="*/ 18 h 104"/>
              <a:gd name="T22" fmla="*/ 96 w 96"/>
              <a:gd name="T23" fmla="*/ 56 h 104"/>
              <a:gd name="T24" fmla="*/ 48 w 96"/>
              <a:gd name="T25" fmla="*/ 104 h 104"/>
              <a:gd name="T26" fmla="*/ 56 w 96"/>
              <a:gd name="T27" fmla="*/ 48 h 104"/>
              <a:gd name="T28" fmla="*/ 48 w 96"/>
              <a:gd name="T29" fmla="*/ 56 h 104"/>
              <a:gd name="T30" fmla="*/ 40 w 96"/>
              <a:gd name="T31" fmla="*/ 48 h 104"/>
              <a:gd name="T32" fmla="*/ 40 w 96"/>
              <a:gd name="T33" fmla="*/ 8 h 104"/>
              <a:gd name="T34" fmla="*/ 48 w 96"/>
              <a:gd name="T35" fmla="*/ 0 h 104"/>
              <a:gd name="T36" fmla="*/ 56 w 96"/>
              <a:gd name="T37" fmla="*/ 8 h 104"/>
              <a:gd name="T38" fmla="*/ 56 w 96"/>
              <a:gd name="T39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6" h="104">
                <a:moveTo>
                  <a:pt x="48" y="104"/>
                </a:moveTo>
                <a:cubicBezTo>
                  <a:pt x="21" y="104"/>
                  <a:pt x="0" y="83"/>
                  <a:pt x="0" y="56"/>
                </a:cubicBezTo>
                <a:cubicBezTo>
                  <a:pt x="0" y="41"/>
                  <a:pt x="7" y="27"/>
                  <a:pt x="19" y="18"/>
                </a:cubicBezTo>
                <a:cubicBezTo>
                  <a:pt x="22" y="15"/>
                  <a:pt x="27" y="16"/>
                  <a:pt x="30" y="20"/>
                </a:cubicBezTo>
                <a:cubicBezTo>
                  <a:pt x="33" y="23"/>
                  <a:pt x="32" y="28"/>
                  <a:pt x="28" y="31"/>
                </a:cubicBezTo>
                <a:cubicBezTo>
                  <a:pt x="20" y="37"/>
                  <a:pt x="16" y="46"/>
                  <a:pt x="16" y="56"/>
                </a:cubicBezTo>
                <a:cubicBezTo>
                  <a:pt x="16" y="74"/>
                  <a:pt x="30" y="88"/>
                  <a:pt x="48" y="88"/>
                </a:cubicBezTo>
                <a:cubicBezTo>
                  <a:pt x="65" y="88"/>
                  <a:pt x="80" y="74"/>
                  <a:pt x="80" y="56"/>
                </a:cubicBezTo>
                <a:cubicBezTo>
                  <a:pt x="80" y="46"/>
                  <a:pt x="75" y="37"/>
                  <a:pt x="67" y="31"/>
                </a:cubicBezTo>
                <a:cubicBezTo>
                  <a:pt x="63" y="28"/>
                  <a:pt x="63" y="23"/>
                  <a:pt x="65" y="20"/>
                </a:cubicBezTo>
                <a:cubicBezTo>
                  <a:pt x="68" y="16"/>
                  <a:pt x="73" y="15"/>
                  <a:pt x="76" y="18"/>
                </a:cubicBezTo>
                <a:cubicBezTo>
                  <a:pt x="89" y="27"/>
                  <a:pt x="96" y="41"/>
                  <a:pt x="96" y="56"/>
                </a:cubicBezTo>
                <a:cubicBezTo>
                  <a:pt x="96" y="83"/>
                  <a:pt x="74" y="104"/>
                  <a:pt x="48" y="104"/>
                </a:cubicBezTo>
                <a:close/>
                <a:moveTo>
                  <a:pt x="56" y="48"/>
                </a:moveTo>
                <a:cubicBezTo>
                  <a:pt x="56" y="53"/>
                  <a:pt x="52" y="56"/>
                  <a:pt x="48" y="56"/>
                </a:cubicBezTo>
                <a:cubicBezTo>
                  <a:pt x="43" y="56"/>
                  <a:pt x="40" y="53"/>
                  <a:pt x="40" y="4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3" y="0"/>
                  <a:pt x="48" y="0"/>
                </a:cubicBezTo>
                <a:cubicBezTo>
                  <a:pt x="52" y="0"/>
                  <a:pt x="56" y="4"/>
                  <a:pt x="56" y="8"/>
                </a:cubicBezTo>
                <a:lnTo>
                  <a:pt x="56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0" name="Freeform 101"/>
          <p:cNvSpPr>
            <a:spLocks noEditPoints="1"/>
          </p:cNvSpPr>
          <p:nvPr/>
        </p:nvSpPr>
        <p:spPr bwMode="auto">
          <a:xfrm>
            <a:off x="3452863" y="2914133"/>
            <a:ext cx="224984" cy="228024"/>
          </a:xfrm>
          <a:custGeom>
            <a:avLst/>
            <a:gdLst>
              <a:gd name="T0" fmla="*/ 78 w 94"/>
              <a:gd name="T1" fmla="*/ 43 h 95"/>
              <a:gd name="T2" fmla="*/ 26 w 94"/>
              <a:gd name="T3" fmla="*/ 95 h 95"/>
              <a:gd name="T4" fmla="*/ 0 w 94"/>
              <a:gd name="T5" fmla="*/ 95 h 95"/>
              <a:gd name="T6" fmla="*/ 0 w 94"/>
              <a:gd name="T7" fmla="*/ 69 h 95"/>
              <a:gd name="T8" fmla="*/ 52 w 94"/>
              <a:gd name="T9" fmla="*/ 17 h 95"/>
              <a:gd name="T10" fmla="*/ 78 w 94"/>
              <a:gd name="T11" fmla="*/ 43 h 95"/>
              <a:gd name="T12" fmla="*/ 28 w 94"/>
              <a:gd name="T13" fmla="*/ 81 h 95"/>
              <a:gd name="T14" fmla="*/ 13 w 94"/>
              <a:gd name="T15" fmla="*/ 67 h 95"/>
              <a:gd name="T16" fmla="*/ 8 w 94"/>
              <a:gd name="T17" fmla="*/ 72 h 95"/>
              <a:gd name="T18" fmla="*/ 8 w 94"/>
              <a:gd name="T19" fmla="*/ 79 h 95"/>
              <a:gd name="T20" fmla="*/ 16 w 94"/>
              <a:gd name="T21" fmla="*/ 79 h 95"/>
              <a:gd name="T22" fmla="*/ 16 w 94"/>
              <a:gd name="T23" fmla="*/ 87 h 95"/>
              <a:gd name="T24" fmla="*/ 22 w 94"/>
              <a:gd name="T25" fmla="*/ 87 h 95"/>
              <a:gd name="T26" fmla="*/ 28 w 94"/>
              <a:gd name="T27" fmla="*/ 81 h 95"/>
              <a:gd name="T28" fmla="*/ 54 w 94"/>
              <a:gd name="T29" fmla="*/ 28 h 95"/>
              <a:gd name="T30" fmla="*/ 53 w 94"/>
              <a:gd name="T31" fmla="*/ 28 h 95"/>
              <a:gd name="T32" fmla="*/ 19 w 94"/>
              <a:gd name="T33" fmla="*/ 62 h 95"/>
              <a:gd name="T34" fmla="*/ 18 w 94"/>
              <a:gd name="T35" fmla="*/ 63 h 95"/>
              <a:gd name="T36" fmla="*/ 20 w 94"/>
              <a:gd name="T37" fmla="*/ 64 h 95"/>
              <a:gd name="T38" fmla="*/ 21 w 94"/>
              <a:gd name="T39" fmla="*/ 64 h 95"/>
              <a:gd name="T40" fmla="*/ 55 w 94"/>
              <a:gd name="T41" fmla="*/ 30 h 95"/>
              <a:gd name="T42" fmla="*/ 55 w 94"/>
              <a:gd name="T43" fmla="*/ 29 h 95"/>
              <a:gd name="T44" fmla="*/ 54 w 94"/>
              <a:gd name="T45" fmla="*/ 28 h 95"/>
              <a:gd name="T46" fmla="*/ 92 w 94"/>
              <a:gd name="T47" fmla="*/ 29 h 95"/>
              <a:gd name="T48" fmla="*/ 82 w 94"/>
              <a:gd name="T49" fmla="*/ 39 h 95"/>
              <a:gd name="T50" fmla="*/ 56 w 94"/>
              <a:gd name="T51" fmla="*/ 13 h 95"/>
              <a:gd name="T52" fmla="*/ 66 w 94"/>
              <a:gd name="T53" fmla="*/ 3 h 95"/>
              <a:gd name="T54" fmla="*/ 72 w 94"/>
              <a:gd name="T55" fmla="*/ 0 h 95"/>
              <a:gd name="T56" fmla="*/ 77 w 94"/>
              <a:gd name="T57" fmla="*/ 3 h 95"/>
              <a:gd name="T58" fmla="*/ 92 w 94"/>
              <a:gd name="T59" fmla="*/ 17 h 95"/>
              <a:gd name="T60" fmla="*/ 94 w 94"/>
              <a:gd name="T61" fmla="*/ 23 h 95"/>
              <a:gd name="T62" fmla="*/ 92 w 94"/>
              <a:gd name="T63" fmla="*/ 2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" h="95">
                <a:moveTo>
                  <a:pt x="78" y="43"/>
                </a:moveTo>
                <a:cubicBezTo>
                  <a:pt x="26" y="95"/>
                  <a:pt x="26" y="95"/>
                  <a:pt x="2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69"/>
                  <a:pt x="0" y="69"/>
                  <a:pt x="0" y="69"/>
                </a:cubicBezTo>
                <a:cubicBezTo>
                  <a:pt x="52" y="17"/>
                  <a:pt x="52" y="17"/>
                  <a:pt x="52" y="17"/>
                </a:cubicBezTo>
                <a:lnTo>
                  <a:pt x="78" y="43"/>
                </a:lnTo>
                <a:close/>
                <a:moveTo>
                  <a:pt x="28" y="81"/>
                </a:moveTo>
                <a:cubicBezTo>
                  <a:pt x="13" y="67"/>
                  <a:pt x="13" y="67"/>
                  <a:pt x="13" y="67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9"/>
                  <a:pt x="8" y="79"/>
                  <a:pt x="8" y="79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87"/>
                  <a:pt x="16" y="87"/>
                  <a:pt x="16" y="87"/>
                </a:cubicBezTo>
                <a:cubicBezTo>
                  <a:pt x="22" y="87"/>
                  <a:pt x="22" y="87"/>
                  <a:pt x="22" y="87"/>
                </a:cubicBezTo>
                <a:lnTo>
                  <a:pt x="28" y="81"/>
                </a:lnTo>
                <a:close/>
                <a:moveTo>
                  <a:pt x="54" y="28"/>
                </a:moveTo>
                <a:cubicBezTo>
                  <a:pt x="53" y="28"/>
                  <a:pt x="53" y="28"/>
                  <a:pt x="53" y="28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8" y="63"/>
                  <a:pt x="18" y="63"/>
                </a:cubicBezTo>
                <a:cubicBezTo>
                  <a:pt x="18" y="64"/>
                  <a:pt x="19" y="64"/>
                  <a:pt x="20" y="64"/>
                </a:cubicBezTo>
                <a:cubicBezTo>
                  <a:pt x="20" y="64"/>
                  <a:pt x="21" y="64"/>
                  <a:pt x="21" y="64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29"/>
                  <a:pt x="55" y="29"/>
                </a:cubicBezTo>
                <a:cubicBezTo>
                  <a:pt x="55" y="28"/>
                  <a:pt x="55" y="28"/>
                  <a:pt x="54" y="28"/>
                </a:cubicBezTo>
                <a:close/>
                <a:moveTo>
                  <a:pt x="92" y="29"/>
                </a:moveTo>
                <a:cubicBezTo>
                  <a:pt x="82" y="39"/>
                  <a:pt x="82" y="39"/>
                  <a:pt x="82" y="39"/>
                </a:cubicBezTo>
                <a:cubicBezTo>
                  <a:pt x="56" y="13"/>
                  <a:pt x="56" y="13"/>
                  <a:pt x="56" y="13"/>
                </a:cubicBezTo>
                <a:cubicBezTo>
                  <a:pt x="66" y="3"/>
                  <a:pt x="66" y="3"/>
                  <a:pt x="66" y="3"/>
                </a:cubicBezTo>
                <a:cubicBezTo>
                  <a:pt x="68" y="1"/>
                  <a:pt x="70" y="0"/>
                  <a:pt x="72" y="0"/>
                </a:cubicBezTo>
                <a:cubicBezTo>
                  <a:pt x="74" y="0"/>
                  <a:pt x="76" y="1"/>
                  <a:pt x="77" y="3"/>
                </a:cubicBezTo>
                <a:cubicBezTo>
                  <a:pt x="92" y="17"/>
                  <a:pt x="92" y="17"/>
                  <a:pt x="92" y="17"/>
                </a:cubicBezTo>
                <a:cubicBezTo>
                  <a:pt x="94" y="19"/>
                  <a:pt x="94" y="21"/>
                  <a:pt x="94" y="23"/>
                </a:cubicBezTo>
                <a:cubicBezTo>
                  <a:pt x="94" y="25"/>
                  <a:pt x="94" y="27"/>
                  <a:pt x="92" y="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1" name="Freeform 117"/>
          <p:cNvSpPr/>
          <p:nvPr/>
        </p:nvSpPr>
        <p:spPr bwMode="auto">
          <a:xfrm>
            <a:off x="4523505" y="2910687"/>
            <a:ext cx="268562" cy="231064"/>
          </a:xfrm>
          <a:custGeom>
            <a:avLst/>
            <a:gdLst>
              <a:gd name="T0" fmla="*/ 56 w 112"/>
              <a:gd name="T1" fmla="*/ 80 h 96"/>
              <a:gd name="T2" fmla="*/ 47 w 112"/>
              <a:gd name="T3" fmla="*/ 79 h 96"/>
              <a:gd name="T4" fmla="*/ 18 w 112"/>
              <a:gd name="T5" fmla="*/ 95 h 96"/>
              <a:gd name="T6" fmla="*/ 11 w 112"/>
              <a:gd name="T7" fmla="*/ 96 h 96"/>
              <a:gd name="T8" fmla="*/ 8 w 112"/>
              <a:gd name="T9" fmla="*/ 94 h 96"/>
              <a:gd name="T10" fmla="*/ 8 w 112"/>
              <a:gd name="T11" fmla="*/ 93 h 96"/>
              <a:gd name="T12" fmla="*/ 9 w 112"/>
              <a:gd name="T13" fmla="*/ 90 h 96"/>
              <a:gd name="T14" fmla="*/ 21 w 112"/>
              <a:gd name="T15" fmla="*/ 71 h 96"/>
              <a:gd name="T16" fmla="*/ 0 w 112"/>
              <a:gd name="T17" fmla="*/ 40 h 96"/>
              <a:gd name="T18" fmla="*/ 56 w 112"/>
              <a:gd name="T19" fmla="*/ 0 h 96"/>
              <a:gd name="T20" fmla="*/ 112 w 112"/>
              <a:gd name="T21" fmla="*/ 40 h 96"/>
              <a:gd name="T22" fmla="*/ 56 w 112"/>
              <a:gd name="T2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96">
                <a:moveTo>
                  <a:pt x="56" y="80"/>
                </a:moveTo>
                <a:cubicBezTo>
                  <a:pt x="53" y="80"/>
                  <a:pt x="49" y="80"/>
                  <a:pt x="47" y="79"/>
                </a:cubicBezTo>
                <a:cubicBezTo>
                  <a:pt x="38" y="87"/>
                  <a:pt x="29" y="92"/>
                  <a:pt x="18" y="95"/>
                </a:cubicBezTo>
                <a:cubicBezTo>
                  <a:pt x="16" y="95"/>
                  <a:pt x="13" y="96"/>
                  <a:pt x="11" y="96"/>
                </a:cubicBezTo>
                <a:cubicBezTo>
                  <a:pt x="9" y="96"/>
                  <a:pt x="8" y="95"/>
                  <a:pt x="8" y="94"/>
                </a:cubicBezTo>
                <a:cubicBezTo>
                  <a:pt x="8" y="93"/>
                  <a:pt x="8" y="93"/>
                  <a:pt x="8" y="93"/>
                </a:cubicBezTo>
                <a:cubicBezTo>
                  <a:pt x="7" y="92"/>
                  <a:pt x="8" y="91"/>
                  <a:pt x="9" y="90"/>
                </a:cubicBezTo>
                <a:cubicBezTo>
                  <a:pt x="13" y="85"/>
                  <a:pt x="18" y="82"/>
                  <a:pt x="21" y="71"/>
                </a:cubicBezTo>
                <a:cubicBezTo>
                  <a:pt x="8" y="64"/>
                  <a:pt x="0" y="53"/>
                  <a:pt x="0" y="40"/>
                </a:cubicBezTo>
                <a:cubicBezTo>
                  <a:pt x="0" y="18"/>
                  <a:pt x="25" y="0"/>
                  <a:pt x="56" y="0"/>
                </a:cubicBezTo>
                <a:cubicBezTo>
                  <a:pt x="87" y="0"/>
                  <a:pt x="112" y="18"/>
                  <a:pt x="112" y="40"/>
                </a:cubicBezTo>
                <a:cubicBezTo>
                  <a:pt x="112" y="62"/>
                  <a:pt x="87" y="80"/>
                  <a:pt x="56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2" name="Freeform 120"/>
          <p:cNvSpPr>
            <a:spLocks noEditPoints="1"/>
          </p:cNvSpPr>
          <p:nvPr/>
        </p:nvSpPr>
        <p:spPr bwMode="auto">
          <a:xfrm>
            <a:off x="5633634" y="2946091"/>
            <a:ext cx="279709" cy="210795"/>
          </a:xfrm>
          <a:custGeom>
            <a:avLst/>
            <a:gdLst>
              <a:gd name="T0" fmla="*/ 96 w 117"/>
              <a:gd name="T1" fmla="*/ 40 h 88"/>
              <a:gd name="T2" fmla="*/ 44 w 117"/>
              <a:gd name="T3" fmla="*/ 40 h 88"/>
              <a:gd name="T4" fmla="*/ 21 w 117"/>
              <a:gd name="T5" fmla="*/ 50 h 88"/>
              <a:gd name="T6" fmla="*/ 0 w 117"/>
              <a:gd name="T7" fmla="*/ 75 h 88"/>
              <a:gd name="T8" fmla="*/ 0 w 117"/>
              <a:gd name="T9" fmla="*/ 76 h 88"/>
              <a:gd name="T10" fmla="*/ 0 w 117"/>
              <a:gd name="T11" fmla="*/ 74 h 88"/>
              <a:gd name="T12" fmla="*/ 0 w 117"/>
              <a:gd name="T13" fmla="*/ 14 h 88"/>
              <a:gd name="T14" fmla="*/ 14 w 117"/>
              <a:gd name="T15" fmla="*/ 0 h 88"/>
              <a:gd name="T16" fmla="*/ 34 w 117"/>
              <a:gd name="T17" fmla="*/ 0 h 88"/>
              <a:gd name="T18" fmla="*/ 48 w 117"/>
              <a:gd name="T19" fmla="*/ 14 h 88"/>
              <a:gd name="T20" fmla="*/ 48 w 117"/>
              <a:gd name="T21" fmla="*/ 16 h 88"/>
              <a:gd name="T22" fmla="*/ 82 w 117"/>
              <a:gd name="T23" fmla="*/ 16 h 88"/>
              <a:gd name="T24" fmla="*/ 96 w 117"/>
              <a:gd name="T25" fmla="*/ 30 h 88"/>
              <a:gd name="T26" fmla="*/ 96 w 117"/>
              <a:gd name="T27" fmla="*/ 40 h 88"/>
              <a:gd name="T28" fmla="*/ 115 w 117"/>
              <a:gd name="T29" fmla="*/ 56 h 88"/>
              <a:gd name="T30" fmla="*/ 94 w 117"/>
              <a:gd name="T31" fmla="*/ 80 h 88"/>
              <a:gd name="T32" fmla="*/ 78 w 117"/>
              <a:gd name="T33" fmla="*/ 88 h 88"/>
              <a:gd name="T34" fmla="*/ 10 w 117"/>
              <a:gd name="T35" fmla="*/ 88 h 88"/>
              <a:gd name="T36" fmla="*/ 4 w 117"/>
              <a:gd name="T37" fmla="*/ 84 h 88"/>
              <a:gd name="T38" fmla="*/ 6 w 117"/>
              <a:gd name="T39" fmla="*/ 80 h 88"/>
              <a:gd name="T40" fmla="*/ 27 w 117"/>
              <a:gd name="T41" fmla="*/ 56 h 88"/>
              <a:gd name="T42" fmla="*/ 44 w 117"/>
              <a:gd name="T43" fmla="*/ 48 h 88"/>
              <a:gd name="T44" fmla="*/ 112 w 117"/>
              <a:gd name="T45" fmla="*/ 48 h 88"/>
              <a:gd name="T46" fmla="*/ 117 w 117"/>
              <a:gd name="T47" fmla="*/ 51 h 88"/>
              <a:gd name="T48" fmla="*/ 115 w 117"/>
              <a:gd name="T49" fmla="*/ 5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7" h="88">
                <a:moveTo>
                  <a:pt x="96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36" y="40"/>
                  <a:pt x="26" y="44"/>
                  <a:pt x="21" y="5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5"/>
                  <a:pt x="0" y="74"/>
                  <a:pt x="0" y="7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41" y="0"/>
                  <a:pt x="48" y="6"/>
                  <a:pt x="48" y="14"/>
                </a:cubicBezTo>
                <a:cubicBezTo>
                  <a:pt x="48" y="16"/>
                  <a:pt x="48" y="16"/>
                  <a:pt x="48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9" y="16"/>
                  <a:pt x="96" y="22"/>
                  <a:pt x="96" y="30"/>
                </a:cubicBezTo>
                <a:lnTo>
                  <a:pt x="96" y="40"/>
                </a:lnTo>
                <a:close/>
                <a:moveTo>
                  <a:pt x="115" y="56"/>
                </a:moveTo>
                <a:cubicBezTo>
                  <a:pt x="94" y="80"/>
                  <a:pt x="94" y="80"/>
                  <a:pt x="94" y="80"/>
                </a:cubicBezTo>
                <a:cubicBezTo>
                  <a:pt x="90" y="85"/>
                  <a:pt x="83" y="88"/>
                  <a:pt x="78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7" y="88"/>
                  <a:pt x="4" y="87"/>
                  <a:pt x="4" y="84"/>
                </a:cubicBezTo>
                <a:cubicBezTo>
                  <a:pt x="4" y="83"/>
                  <a:pt x="5" y="81"/>
                  <a:pt x="6" y="80"/>
                </a:cubicBezTo>
                <a:cubicBezTo>
                  <a:pt x="27" y="56"/>
                  <a:pt x="27" y="56"/>
                  <a:pt x="27" y="56"/>
                </a:cubicBezTo>
                <a:cubicBezTo>
                  <a:pt x="31" y="51"/>
                  <a:pt x="38" y="48"/>
                  <a:pt x="44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4" y="48"/>
                  <a:pt x="117" y="49"/>
                  <a:pt x="117" y="51"/>
                </a:cubicBezTo>
                <a:cubicBezTo>
                  <a:pt x="117" y="53"/>
                  <a:pt x="116" y="54"/>
                  <a:pt x="115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3" name="Freeform 128"/>
          <p:cNvSpPr>
            <a:spLocks noEditPoints="1"/>
          </p:cNvSpPr>
          <p:nvPr/>
        </p:nvSpPr>
        <p:spPr bwMode="auto">
          <a:xfrm>
            <a:off x="6757837" y="2911091"/>
            <a:ext cx="230051" cy="249305"/>
          </a:xfrm>
          <a:custGeom>
            <a:avLst/>
            <a:gdLst>
              <a:gd name="T0" fmla="*/ 93 w 96"/>
              <a:gd name="T1" fmla="*/ 58 h 104"/>
              <a:gd name="T2" fmla="*/ 94 w 96"/>
              <a:gd name="T3" fmla="*/ 62 h 104"/>
              <a:gd name="T4" fmla="*/ 91 w 96"/>
              <a:gd name="T5" fmla="*/ 71 h 104"/>
              <a:gd name="T6" fmla="*/ 91 w 96"/>
              <a:gd name="T7" fmla="*/ 74 h 104"/>
              <a:gd name="T8" fmla="*/ 88 w 96"/>
              <a:gd name="T9" fmla="*/ 85 h 104"/>
              <a:gd name="T10" fmla="*/ 68 w 96"/>
              <a:gd name="T11" fmla="*/ 104 h 104"/>
              <a:gd name="T12" fmla="*/ 66 w 96"/>
              <a:gd name="T13" fmla="*/ 104 h 104"/>
              <a:gd name="T14" fmla="*/ 60 w 96"/>
              <a:gd name="T15" fmla="*/ 104 h 104"/>
              <a:gd name="T16" fmla="*/ 35 w 96"/>
              <a:gd name="T17" fmla="*/ 98 h 104"/>
              <a:gd name="T18" fmla="*/ 26 w 96"/>
              <a:gd name="T19" fmla="*/ 96 h 104"/>
              <a:gd name="T20" fmla="*/ 8 w 96"/>
              <a:gd name="T21" fmla="*/ 96 h 104"/>
              <a:gd name="T22" fmla="*/ 0 w 96"/>
              <a:gd name="T23" fmla="*/ 88 h 104"/>
              <a:gd name="T24" fmla="*/ 0 w 96"/>
              <a:gd name="T25" fmla="*/ 48 h 104"/>
              <a:gd name="T26" fmla="*/ 8 w 96"/>
              <a:gd name="T27" fmla="*/ 40 h 104"/>
              <a:gd name="T28" fmla="*/ 25 w 96"/>
              <a:gd name="T29" fmla="*/ 40 h 104"/>
              <a:gd name="T30" fmla="*/ 34 w 96"/>
              <a:gd name="T31" fmla="*/ 30 h 104"/>
              <a:gd name="T32" fmla="*/ 41 w 96"/>
              <a:gd name="T33" fmla="*/ 22 h 104"/>
              <a:gd name="T34" fmla="*/ 49 w 96"/>
              <a:gd name="T35" fmla="*/ 2 h 104"/>
              <a:gd name="T36" fmla="*/ 54 w 96"/>
              <a:gd name="T37" fmla="*/ 0 h 104"/>
              <a:gd name="T38" fmla="*/ 70 w 96"/>
              <a:gd name="T39" fmla="*/ 8 h 104"/>
              <a:gd name="T40" fmla="*/ 72 w 96"/>
              <a:gd name="T41" fmla="*/ 20 h 104"/>
              <a:gd name="T42" fmla="*/ 69 w 96"/>
              <a:gd name="T43" fmla="*/ 32 h 104"/>
              <a:gd name="T44" fmla="*/ 80 w 96"/>
              <a:gd name="T45" fmla="*/ 32 h 104"/>
              <a:gd name="T46" fmla="*/ 96 w 96"/>
              <a:gd name="T47" fmla="*/ 48 h 104"/>
              <a:gd name="T48" fmla="*/ 93 w 96"/>
              <a:gd name="T49" fmla="*/ 58 h 104"/>
              <a:gd name="T50" fmla="*/ 12 w 96"/>
              <a:gd name="T51" fmla="*/ 80 h 104"/>
              <a:gd name="T52" fmla="*/ 8 w 96"/>
              <a:gd name="T53" fmla="*/ 84 h 104"/>
              <a:gd name="T54" fmla="*/ 12 w 96"/>
              <a:gd name="T55" fmla="*/ 88 h 104"/>
              <a:gd name="T56" fmla="*/ 16 w 96"/>
              <a:gd name="T57" fmla="*/ 84 h 104"/>
              <a:gd name="T58" fmla="*/ 12 w 96"/>
              <a:gd name="T59" fmla="*/ 80 h 104"/>
              <a:gd name="T60" fmla="*/ 80 w 96"/>
              <a:gd name="T61" fmla="*/ 40 h 104"/>
              <a:gd name="T62" fmla="*/ 58 w 96"/>
              <a:gd name="T63" fmla="*/ 40 h 104"/>
              <a:gd name="T64" fmla="*/ 64 w 96"/>
              <a:gd name="T65" fmla="*/ 20 h 104"/>
              <a:gd name="T66" fmla="*/ 54 w 96"/>
              <a:gd name="T67" fmla="*/ 8 h 104"/>
              <a:gd name="T68" fmla="*/ 46 w 96"/>
              <a:gd name="T69" fmla="*/ 28 h 104"/>
              <a:gd name="T70" fmla="*/ 41 w 96"/>
              <a:gd name="T71" fmla="*/ 34 h 104"/>
              <a:gd name="T72" fmla="*/ 26 w 96"/>
              <a:gd name="T73" fmla="*/ 48 h 104"/>
              <a:gd name="T74" fmla="*/ 24 w 96"/>
              <a:gd name="T75" fmla="*/ 48 h 104"/>
              <a:gd name="T76" fmla="*/ 24 w 96"/>
              <a:gd name="T77" fmla="*/ 88 h 104"/>
              <a:gd name="T78" fmla="*/ 26 w 96"/>
              <a:gd name="T79" fmla="*/ 88 h 104"/>
              <a:gd name="T80" fmla="*/ 39 w 96"/>
              <a:gd name="T81" fmla="*/ 91 h 104"/>
              <a:gd name="T82" fmla="*/ 60 w 96"/>
              <a:gd name="T83" fmla="*/ 96 h 104"/>
              <a:gd name="T84" fmla="*/ 68 w 96"/>
              <a:gd name="T85" fmla="*/ 96 h 104"/>
              <a:gd name="T86" fmla="*/ 80 w 96"/>
              <a:gd name="T87" fmla="*/ 86 h 104"/>
              <a:gd name="T88" fmla="*/ 79 w 96"/>
              <a:gd name="T89" fmla="*/ 82 h 104"/>
              <a:gd name="T90" fmla="*/ 83 w 96"/>
              <a:gd name="T91" fmla="*/ 74 h 104"/>
              <a:gd name="T92" fmla="*/ 82 w 96"/>
              <a:gd name="T93" fmla="*/ 70 h 104"/>
              <a:gd name="T94" fmla="*/ 86 w 96"/>
              <a:gd name="T95" fmla="*/ 62 h 104"/>
              <a:gd name="T96" fmla="*/ 83 w 96"/>
              <a:gd name="T97" fmla="*/ 56 h 104"/>
              <a:gd name="T98" fmla="*/ 88 w 96"/>
              <a:gd name="T99" fmla="*/ 48 h 104"/>
              <a:gd name="T100" fmla="*/ 80 w 96"/>
              <a:gd name="T101" fmla="*/ 4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" h="104">
                <a:moveTo>
                  <a:pt x="93" y="58"/>
                </a:moveTo>
                <a:cubicBezTo>
                  <a:pt x="93" y="59"/>
                  <a:pt x="94" y="61"/>
                  <a:pt x="94" y="62"/>
                </a:cubicBezTo>
                <a:cubicBezTo>
                  <a:pt x="94" y="66"/>
                  <a:pt x="93" y="69"/>
                  <a:pt x="91" y="71"/>
                </a:cubicBezTo>
                <a:cubicBezTo>
                  <a:pt x="91" y="72"/>
                  <a:pt x="91" y="73"/>
                  <a:pt x="91" y="74"/>
                </a:cubicBezTo>
                <a:cubicBezTo>
                  <a:pt x="91" y="78"/>
                  <a:pt x="90" y="82"/>
                  <a:pt x="88" y="85"/>
                </a:cubicBezTo>
                <a:cubicBezTo>
                  <a:pt x="88" y="97"/>
                  <a:pt x="80" y="104"/>
                  <a:pt x="68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1" y="104"/>
                  <a:pt x="43" y="101"/>
                  <a:pt x="35" y="98"/>
                </a:cubicBezTo>
                <a:cubicBezTo>
                  <a:pt x="33" y="98"/>
                  <a:pt x="28" y="96"/>
                  <a:pt x="26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2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4" y="40"/>
                  <a:pt x="8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8" y="38"/>
                  <a:pt x="32" y="33"/>
                  <a:pt x="34" y="30"/>
                </a:cubicBezTo>
                <a:cubicBezTo>
                  <a:pt x="36" y="28"/>
                  <a:pt x="38" y="25"/>
                  <a:pt x="41" y="22"/>
                </a:cubicBezTo>
                <a:cubicBezTo>
                  <a:pt x="44" y="18"/>
                  <a:pt x="42" y="8"/>
                  <a:pt x="49" y="2"/>
                </a:cubicBezTo>
                <a:cubicBezTo>
                  <a:pt x="50" y="1"/>
                  <a:pt x="52" y="0"/>
                  <a:pt x="54" y="0"/>
                </a:cubicBezTo>
                <a:cubicBezTo>
                  <a:pt x="61" y="0"/>
                  <a:pt x="67" y="2"/>
                  <a:pt x="70" y="8"/>
                </a:cubicBezTo>
                <a:cubicBezTo>
                  <a:pt x="72" y="12"/>
                  <a:pt x="72" y="16"/>
                  <a:pt x="72" y="20"/>
                </a:cubicBezTo>
                <a:cubicBezTo>
                  <a:pt x="72" y="24"/>
                  <a:pt x="71" y="28"/>
                  <a:pt x="69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9" y="32"/>
                  <a:pt x="96" y="39"/>
                  <a:pt x="96" y="48"/>
                </a:cubicBezTo>
                <a:cubicBezTo>
                  <a:pt x="96" y="52"/>
                  <a:pt x="95" y="55"/>
                  <a:pt x="93" y="58"/>
                </a:cubicBezTo>
                <a:close/>
                <a:moveTo>
                  <a:pt x="12" y="80"/>
                </a:moveTo>
                <a:cubicBezTo>
                  <a:pt x="10" y="80"/>
                  <a:pt x="8" y="82"/>
                  <a:pt x="8" y="84"/>
                </a:cubicBezTo>
                <a:cubicBezTo>
                  <a:pt x="8" y="86"/>
                  <a:pt x="10" y="88"/>
                  <a:pt x="12" y="88"/>
                </a:cubicBezTo>
                <a:cubicBezTo>
                  <a:pt x="14" y="88"/>
                  <a:pt x="16" y="86"/>
                  <a:pt x="16" y="84"/>
                </a:cubicBezTo>
                <a:cubicBezTo>
                  <a:pt x="16" y="82"/>
                  <a:pt x="14" y="80"/>
                  <a:pt x="12" y="80"/>
                </a:cubicBezTo>
                <a:close/>
                <a:moveTo>
                  <a:pt x="80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33"/>
                  <a:pt x="64" y="27"/>
                  <a:pt x="64" y="20"/>
                </a:cubicBezTo>
                <a:cubicBezTo>
                  <a:pt x="64" y="13"/>
                  <a:pt x="63" y="8"/>
                  <a:pt x="54" y="8"/>
                </a:cubicBezTo>
                <a:cubicBezTo>
                  <a:pt x="50" y="12"/>
                  <a:pt x="52" y="22"/>
                  <a:pt x="46" y="28"/>
                </a:cubicBezTo>
                <a:cubicBezTo>
                  <a:pt x="44" y="30"/>
                  <a:pt x="43" y="32"/>
                  <a:pt x="41" y="34"/>
                </a:cubicBezTo>
                <a:cubicBezTo>
                  <a:pt x="39" y="37"/>
                  <a:pt x="31" y="48"/>
                  <a:pt x="2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88"/>
                  <a:pt x="24" y="88"/>
                  <a:pt x="24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30" y="88"/>
                  <a:pt x="35" y="90"/>
                  <a:pt x="39" y="91"/>
                </a:cubicBezTo>
                <a:cubicBezTo>
                  <a:pt x="46" y="94"/>
                  <a:pt x="53" y="96"/>
                  <a:pt x="60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75" y="96"/>
                  <a:pt x="80" y="93"/>
                  <a:pt x="80" y="86"/>
                </a:cubicBezTo>
                <a:cubicBezTo>
                  <a:pt x="80" y="84"/>
                  <a:pt x="80" y="83"/>
                  <a:pt x="79" y="82"/>
                </a:cubicBezTo>
                <a:cubicBezTo>
                  <a:pt x="82" y="81"/>
                  <a:pt x="83" y="77"/>
                  <a:pt x="83" y="74"/>
                </a:cubicBezTo>
                <a:cubicBezTo>
                  <a:pt x="83" y="73"/>
                  <a:pt x="83" y="71"/>
                  <a:pt x="82" y="70"/>
                </a:cubicBezTo>
                <a:cubicBezTo>
                  <a:pt x="84" y="68"/>
                  <a:pt x="86" y="65"/>
                  <a:pt x="86" y="62"/>
                </a:cubicBezTo>
                <a:cubicBezTo>
                  <a:pt x="86" y="60"/>
                  <a:pt x="85" y="57"/>
                  <a:pt x="83" y="56"/>
                </a:cubicBezTo>
                <a:cubicBezTo>
                  <a:pt x="86" y="56"/>
                  <a:pt x="88" y="50"/>
                  <a:pt x="88" y="48"/>
                </a:cubicBezTo>
                <a:cubicBezTo>
                  <a:pt x="88" y="44"/>
                  <a:pt x="84" y="40"/>
                  <a:pt x="80" y="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4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8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8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20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2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2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2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2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2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7" grpId="0" animBg="1"/>
          <p:bldP spid="8" grpId="0" animBg="1"/>
          <p:bldP spid="9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/>
          <p:bldP spid="27" grpId="0" animBg="1"/>
          <p:bldP spid="28" grpId="0"/>
          <p:bldP spid="30" grpId="0" animBg="1"/>
          <p:bldP spid="31" grpId="0"/>
          <p:bldP spid="33" grpId="0" animBg="1"/>
          <p:bldP spid="34" grpId="0"/>
          <p:bldP spid="36" grpId="0" animBg="1"/>
          <p:bldP spid="37" grpId="0"/>
          <p:bldP spid="39" grpId="0"/>
          <p:bldP spid="40" grpId="0"/>
          <p:bldP spid="41" grpId="0"/>
          <p:bldP spid="45" grpId="0"/>
          <p:bldP spid="46" grpId="0"/>
          <p:bldP spid="47" grpId="0"/>
          <p:bldP spid="51" grpId="0"/>
          <p:bldP spid="52" grpId="0"/>
          <p:bldP spid="53" grpId="0"/>
          <p:bldP spid="57" grpId="0"/>
          <p:bldP spid="58" grpId="0"/>
          <p:bldP spid="59" grpId="0"/>
          <p:bldP spid="63" grpId="0"/>
          <p:bldP spid="64" grpId="0"/>
          <p:bldP spid="65" grpId="0"/>
          <p:bldP spid="69" grpId="0" animBg="1"/>
          <p:bldP spid="70" grpId="0" animBg="1"/>
          <p:bldP spid="71" grpId="0" animBg="1"/>
          <p:bldP spid="72" grpId="0" animBg="1"/>
          <p:bldP spid="7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8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8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20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2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2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2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2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2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7" grpId="0" animBg="1"/>
          <p:bldP spid="8" grpId="0" animBg="1"/>
          <p:bldP spid="9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/>
          <p:bldP spid="27" grpId="0" animBg="1"/>
          <p:bldP spid="28" grpId="0"/>
          <p:bldP spid="30" grpId="0" animBg="1"/>
          <p:bldP spid="31" grpId="0"/>
          <p:bldP spid="33" grpId="0" animBg="1"/>
          <p:bldP spid="34" grpId="0"/>
          <p:bldP spid="36" grpId="0" animBg="1"/>
          <p:bldP spid="37" grpId="0"/>
          <p:bldP spid="39" grpId="0"/>
          <p:bldP spid="40" grpId="0"/>
          <p:bldP spid="41" grpId="0"/>
          <p:bldP spid="45" grpId="0"/>
          <p:bldP spid="46" grpId="0"/>
          <p:bldP spid="47" grpId="0"/>
          <p:bldP spid="51" grpId="0"/>
          <p:bldP spid="52" grpId="0"/>
          <p:bldP spid="53" grpId="0"/>
          <p:bldP spid="57" grpId="0"/>
          <p:bldP spid="58" grpId="0"/>
          <p:bldP spid="59" grpId="0"/>
          <p:bldP spid="63" grpId="0"/>
          <p:bldP spid="64" grpId="0"/>
          <p:bldP spid="65" grpId="0"/>
          <p:bldP spid="69" grpId="0" animBg="1"/>
          <p:bldP spid="70" grpId="0" animBg="1"/>
          <p:bldP spid="71" grpId="0" animBg="1"/>
          <p:bldP spid="72" grpId="0" animBg="1"/>
          <p:bldP spid="73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333500"/>
            <a:ext cx="8229600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1333500"/>
            <a:ext cx="0" cy="3286125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1" y="967979"/>
            <a:ext cx="26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+mn-ea"/>
                <a:sym typeface="+mn-lt"/>
              </a:rPr>
              <a:t>Effect</a:t>
            </a:r>
            <a:endParaRPr lang="id-ID" sz="1800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967979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+mn-ea"/>
                <a:sym typeface="+mn-lt"/>
              </a:rPr>
              <a:t>Cause</a:t>
            </a:r>
            <a:endParaRPr lang="id-ID" sz="1800" dirty="0">
              <a:cs typeface="+mn-ea"/>
              <a:sym typeface="+mn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00800" y="2170673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61578" y="2644560"/>
            <a:ext cx="70724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5" b="1" dirty="0">
                <a:solidFill>
                  <a:schemeClr val="bg2"/>
                </a:solidFill>
                <a:cs typeface="+mn-ea"/>
                <a:sym typeface="+mn-lt"/>
              </a:rPr>
              <a:t>Problem</a:t>
            </a:r>
            <a:endParaRPr lang="id-ID" sz="1015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60335" y="2854978"/>
            <a:ext cx="17097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00" dirty="0">
                <a:solidFill>
                  <a:schemeClr val="bg2"/>
                </a:solidFill>
                <a:cs typeface="+mn-ea"/>
                <a:sym typeface="+mn-lt"/>
              </a:rPr>
              <a:t>Suitable for all category</a:t>
            </a:r>
            <a:r>
              <a:rPr lang="en-US" sz="1000" dirty="0">
                <a:solidFill>
                  <a:schemeClr val="bg2"/>
                </a:solidFill>
                <a:cs typeface="+mn-ea"/>
                <a:sym typeface="+mn-lt"/>
              </a:rPr>
              <a:t>, Lorem </a:t>
            </a:r>
            <a:r>
              <a:rPr lang="en-US" sz="1000" dirty="0" err="1">
                <a:solidFill>
                  <a:schemeClr val="bg2"/>
                </a:solidFill>
                <a:cs typeface="+mn-ea"/>
                <a:sym typeface="+mn-lt"/>
              </a:rPr>
              <a:t>Ipsum</a:t>
            </a:r>
            <a:r>
              <a:rPr lang="en-US" sz="1000" dirty="0">
                <a:solidFill>
                  <a:schemeClr val="bg2"/>
                </a:solidFill>
                <a:cs typeface="+mn-ea"/>
                <a:sym typeface="+mn-lt"/>
              </a:rPr>
              <a:t> is not simply random text.</a:t>
            </a:r>
            <a:r>
              <a:rPr lang="id-ID" sz="1000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endParaRPr lang="en-US" sz="10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8" name="Arrow: Right 67"/>
          <p:cNvSpPr/>
          <p:nvPr/>
        </p:nvSpPr>
        <p:spPr>
          <a:xfrm>
            <a:off x="457200" y="2905993"/>
            <a:ext cx="5884066" cy="37047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120874" y="1817490"/>
            <a:ext cx="625775" cy="1037489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120874" y="3281522"/>
            <a:ext cx="625775" cy="1037489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802683" y="1817490"/>
            <a:ext cx="625775" cy="1037489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802683" y="3281522"/>
            <a:ext cx="625775" cy="1037489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484492" y="1817490"/>
            <a:ext cx="625775" cy="1037489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484492" y="3281522"/>
            <a:ext cx="625775" cy="1037489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54878" y="2201066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91568" y="2674447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88659" y="3744699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115109" y="2220116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351799" y="2693497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115109" y="3996233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351799" y="3502270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773191" y="2201066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009881" y="2674447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814261" y="3851551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984611" y="3507745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633672" y="4186005"/>
            <a:ext cx="802689" cy="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70549" y="1550522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cs typeface="+mn-ea"/>
                <a:sym typeface="+mn-lt"/>
              </a:rPr>
              <a:t>Cause</a:t>
            </a:r>
            <a:endParaRPr lang="id-ID" sz="1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7961" y="434529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cs typeface="+mn-ea"/>
                <a:sym typeface="+mn-lt"/>
              </a:rPr>
              <a:t>Cause</a:t>
            </a:r>
            <a:endParaRPr lang="id-ID" sz="1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89023" y="1550522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cs typeface="+mn-ea"/>
                <a:sym typeface="+mn-lt"/>
              </a:rPr>
              <a:t>Cause</a:t>
            </a:r>
            <a:endParaRPr lang="id-ID" sz="1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76435" y="434529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cs typeface="+mn-ea"/>
                <a:sym typeface="+mn-lt"/>
              </a:rPr>
              <a:t>Cause</a:t>
            </a:r>
            <a:endParaRPr lang="id-ID" sz="1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51254" y="1550522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cs typeface="+mn-ea"/>
                <a:sym typeface="+mn-lt"/>
              </a:rPr>
              <a:t>Cause</a:t>
            </a:r>
            <a:endParaRPr lang="id-ID" sz="12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38666" y="434529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cs typeface="+mn-ea"/>
                <a:sym typeface="+mn-lt"/>
              </a:rPr>
              <a:t>Cause</a:t>
            </a:r>
            <a:endParaRPr lang="id-ID" sz="12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0604" y="1959626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1291" y="2401970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5199" y="3507752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32124" y="3948044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53667" y="2017513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54353" y="2459857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93734" y="1970105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94420" y="2412449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56093" y="3287723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986064" y="3759345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94227" y="3598434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10553" y="3264896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6915151" y="2224088"/>
            <a:ext cx="842963" cy="1304926"/>
          </a:xfrm>
          <a:custGeom>
            <a:avLst/>
            <a:gdLst>
              <a:gd name="T0" fmla="*/ 162 w 708"/>
              <a:gd name="T1" fmla="*/ 1096 h 1096"/>
              <a:gd name="T2" fmla="*/ 0 w 708"/>
              <a:gd name="T3" fmla="*/ 933 h 1096"/>
              <a:gd name="T4" fmla="*/ 383 w 708"/>
              <a:gd name="T5" fmla="*/ 548 h 1096"/>
              <a:gd name="T6" fmla="*/ 0 w 708"/>
              <a:gd name="T7" fmla="*/ 164 h 1096"/>
              <a:gd name="T8" fmla="*/ 162 w 708"/>
              <a:gd name="T9" fmla="*/ 0 h 1096"/>
              <a:gd name="T10" fmla="*/ 708 w 708"/>
              <a:gd name="T11" fmla="*/ 548 h 1096"/>
              <a:gd name="T12" fmla="*/ 162 w 708"/>
              <a:gd name="T13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8" h="1096">
                <a:moveTo>
                  <a:pt x="162" y="1096"/>
                </a:moveTo>
                <a:lnTo>
                  <a:pt x="0" y="933"/>
                </a:lnTo>
                <a:lnTo>
                  <a:pt x="383" y="548"/>
                </a:lnTo>
                <a:lnTo>
                  <a:pt x="0" y="164"/>
                </a:lnTo>
                <a:lnTo>
                  <a:pt x="162" y="0"/>
                </a:lnTo>
                <a:lnTo>
                  <a:pt x="708" y="548"/>
                </a:lnTo>
                <a:lnTo>
                  <a:pt x="162" y="10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573316" y="2224088"/>
            <a:ext cx="842963" cy="1304926"/>
          </a:xfrm>
          <a:custGeom>
            <a:avLst/>
            <a:gdLst>
              <a:gd name="T0" fmla="*/ 162 w 708"/>
              <a:gd name="T1" fmla="*/ 1096 h 1096"/>
              <a:gd name="T2" fmla="*/ 0 w 708"/>
              <a:gd name="T3" fmla="*/ 933 h 1096"/>
              <a:gd name="T4" fmla="*/ 383 w 708"/>
              <a:gd name="T5" fmla="*/ 548 h 1096"/>
              <a:gd name="T6" fmla="*/ 0 w 708"/>
              <a:gd name="T7" fmla="*/ 164 h 1096"/>
              <a:gd name="T8" fmla="*/ 162 w 708"/>
              <a:gd name="T9" fmla="*/ 0 h 1096"/>
              <a:gd name="T10" fmla="*/ 708 w 708"/>
              <a:gd name="T11" fmla="*/ 548 h 1096"/>
              <a:gd name="T12" fmla="*/ 162 w 708"/>
              <a:gd name="T13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8" h="1096">
                <a:moveTo>
                  <a:pt x="162" y="1096"/>
                </a:moveTo>
                <a:lnTo>
                  <a:pt x="0" y="933"/>
                </a:lnTo>
                <a:lnTo>
                  <a:pt x="383" y="548"/>
                </a:lnTo>
                <a:lnTo>
                  <a:pt x="0" y="164"/>
                </a:lnTo>
                <a:lnTo>
                  <a:pt x="162" y="0"/>
                </a:lnTo>
                <a:lnTo>
                  <a:pt x="708" y="548"/>
                </a:lnTo>
                <a:lnTo>
                  <a:pt x="162" y="10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585913" y="2224088"/>
            <a:ext cx="842963" cy="1304926"/>
          </a:xfrm>
          <a:custGeom>
            <a:avLst/>
            <a:gdLst>
              <a:gd name="T0" fmla="*/ 162 w 708"/>
              <a:gd name="T1" fmla="*/ 1096 h 1096"/>
              <a:gd name="T2" fmla="*/ 0 w 708"/>
              <a:gd name="T3" fmla="*/ 933 h 1096"/>
              <a:gd name="T4" fmla="*/ 383 w 708"/>
              <a:gd name="T5" fmla="*/ 548 h 1096"/>
              <a:gd name="T6" fmla="*/ 0 w 708"/>
              <a:gd name="T7" fmla="*/ 164 h 1096"/>
              <a:gd name="T8" fmla="*/ 162 w 708"/>
              <a:gd name="T9" fmla="*/ 0 h 1096"/>
              <a:gd name="T10" fmla="*/ 708 w 708"/>
              <a:gd name="T11" fmla="*/ 548 h 1096"/>
              <a:gd name="T12" fmla="*/ 162 w 708"/>
              <a:gd name="T13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8" h="1096">
                <a:moveTo>
                  <a:pt x="162" y="1096"/>
                </a:moveTo>
                <a:lnTo>
                  <a:pt x="0" y="933"/>
                </a:lnTo>
                <a:lnTo>
                  <a:pt x="383" y="548"/>
                </a:lnTo>
                <a:lnTo>
                  <a:pt x="0" y="164"/>
                </a:lnTo>
                <a:lnTo>
                  <a:pt x="162" y="0"/>
                </a:lnTo>
                <a:lnTo>
                  <a:pt x="708" y="548"/>
                </a:lnTo>
                <a:lnTo>
                  <a:pt x="162" y="1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53741" y="2002122"/>
            <a:ext cx="792956" cy="792956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360885" y="2959896"/>
            <a:ext cx="792956" cy="792956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2955" y="2001185"/>
            <a:ext cx="792956" cy="792956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80099" y="2958959"/>
            <a:ext cx="792956" cy="792956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9313" y="2002122"/>
            <a:ext cx="792956" cy="792956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06458" y="2959896"/>
            <a:ext cx="792956" cy="792956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4721" y="2001185"/>
            <a:ext cx="792956" cy="792956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51866" y="2958959"/>
            <a:ext cx="792956" cy="792956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6549" y="2001185"/>
            <a:ext cx="792956" cy="792956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43693" y="2958959"/>
            <a:ext cx="792956" cy="792956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7087" y="3652757"/>
            <a:ext cx="413144" cy="41314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7087" y="1688309"/>
            <a:ext cx="413144" cy="41314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906316" y="2224088"/>
            <a:ext cx="842963" cy="1304926"/>
          </a:xfrm>
          <a:custGeom>
            <a:avLst/>
            <a:gdLst>
              <a:gd name="T0" fmla="*/ 162 w 708"/>
              <a:gd name="T1" fmla="*/ 1096 h 1096"/>
              <a:gd name="T2" fmla="*/ 0 w 708"/>
              <a:gd name="T3" fmla="*/ 933 h 1096"/>
              <a:gd name="T4" fmla="*/ 383 w 708"/>
              <a:gd name="T5" fmla="*/ 548 h 1096"/>
              <a:gd name="T6" fmla="*/ 0 w 708"/>
              <a:gd name="T7" fmla="*/ 164 h 1096"/>
              <a:gd name="T8" fmla="*/ 162 w 708"/>
              <a:gd name="T9" fmla="*/ 0 h 1096"/>
              <a:gd name="T10" fmla="*/ 708 w 708"/>
              <a:gd name="T11" fmla="*/ 548 h 1096"/>
              <a:gd name="T12" fmla="*/ 162 w 708"/>
              <a:gd name="T13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8" h="1096">
                <a:moveTo>
                  <a:pt x="162" y="1096"/>
                </a:moveTo>
                <a:lnTo>
                  <a:pt x="0" y="933"/>
                </a:lnTo>
                <a:lnTo>
                  <a:pt x="383" y="548"/>
                </a:lnTo>
                <a:lnTo>
                  <a:pt x="0" y="164"/>
                </a:lnTo>
                <a:lnTo>
                  <a:pt x="162" y="0"/>
                </a:lnTo>
                <a:lnTo>
                  <a:pt x="708" y="548"/>
                </a:lnTo>
                <a:lnTo>
                  <a:pt x="162" y="10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226719" y="2224088"/>
            <a:ext cx="842963" cy="1304926"/>
          </a:xfrm>
          <a:custGeom>
            <a:avLst/>
            <a:gdLst>
              <a:gd name="T0" fmla="*/ 162 w 708"/>
              <a:gd name="T1" fmla="*/ 1096 h 1096"/>
              <a:gd name="T2" fmla="*/ 0 w 708"/>
              <a:gd name="T3" fmla="*/ 933 h 1096"/>
              <a:gd name="T4" fmla="*/ 383 w 708"/>
              <a:gd name="T5" fmla="*/ 548 h 1096"/>
              <a:gd name="T6" fmla="*/ 0 w 708"/>
              <a:gd name="T7" fmla="*/ 164 h 1096"/>
              <a:gd name="T8" fmla="*/ 162 w 708"/>
              <a:gd name="T9" fmla="*/ 0 h 1096"/>
              <a:gd name="T10" fmla="*/ 708 w 708"/>
              <a:gd name="T11" fmla="*/ 548 h 1096"/>
              <a:gd name="T12" fmla="*/ 162 w 708"/>
              <a:gd name="T13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8" h="1096">
                <a:moveTo>
                  <a:pt x="162" y="1096"/>
                </a:moveTo>
                <a:lnTo>
                  <a:pt x="0" y="933"/>
                </a:lnTo>
                <a:lnTo>
                  <a:pt x="383" y="548"/>
                </a:lnTo>
                <a:lnTo>
                  <a:pt x="0" y="164"/>
                </a:lnTo>
                <a:lnTo>
                  <a:pt x="162" y="0"/>
                </a:lnTo>
                <a:lnTo>
                  <a:pt x="708" y="548"/>
                </a:lnTo>
                <a:lnTo>
                  <a:pt x="162" y="10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06994" y="3652757"/>
            <a:ext cx="413144" cy="4131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06994" y="1688309"/>
            <a:ext cx="413144" cy="4131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06997" y="3652757"/>
            <a:ext cx="413144" cy="41314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06997" y="1688309"/>
            <a:ext cx="413144" cy="41314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79203" y="3652757"/>
            <a:ext cx="413144" cy="413144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79203" y="1688309"/>
            <a:ext cx="413144" cy="413144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71621" y="3652757"/>
            <a:ext cx="413144" cy="413144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71621" y="1688309"/>
            <a:ext cx="413144" cy="413144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659" y="1791783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659" y="3773346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0727" y="1791783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727" y="3773346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3719" y="1791783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3719" y="3773346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4981" y="1791783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54981" y="3773346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45090" y="1791783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1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45090" y="3773346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900" b="1" dirty="0">
                <a:cs typeface="+mn-ea"/>
                <a:sym typeface="+mn-lt"/>
              </a:rPr>
              <a:t>Content 2</a:t>
            </a:r>
            <a:endParaRPr lang="id-ID" sz="900" b="1" dirty="0"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4204" y="27344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cs typeface="+mn-ea"/>
                <a:sym typeface="+mn-lt"/>
              </a:rPr>
              <a:t>Step 1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7717" y="27344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cs typeface="+mn-ea"/>
                <a:sym typeface="+mn-lt"/>
              </a:rPr>
              <a:t>Step 2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7448" y="27344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cs typeface="+mn-ea"/>
                <a:sym typeface="+mn-lt"/>
              </a:rPr>
              <a:t>Step 3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8586" y="27344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cs typeface="+mn-ea"/>
                <a:sym typeface="+mn-lt"/>
              </a:rPr>
              <a:t>Step 4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6124" y="27344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cs typeface="+mn-ea"/>
                <a:sym typeface="+mn-lt"/>
              </a:rPr>
              <a:t>Step 5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33850" y="2697774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800" b="1" dirty="0">
                <a:cs typeface="+mn-ea"/>
                <a:sym typeface="+mn-lt"/>
              </a:rPr>
              <a:t>Result</a:t>
            </a:r>
            <a:endParaRPr lang="id-ID" sz="1800" b="1" dirty="0">
              <a:cs typeface="+mn-ea"/>
              <a:sym typeface="+mn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95300" y="2874025"/>
            <a:ext cx="865585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00022" y="2874025"/>
            <a:ext cx="13716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32847" y="2874025"/>
            <a:ext cx="13716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56841" y="2874025"/>
            <a:ext cx="13716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89665" y="2874025"/>
            <a:ext cx="13716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5108053" y="1775100"/>
            <a:ext cx="155441" cy="239561"/>
          </a:xfrm>
          <a:custGeom>
            <a:avLst/>
            <a:gdLst>
              <a:gd name="T0" fmla="*/ 108 w 108"/>
              <a:gd name="T1" fmla="*/ 53 h 166"/>
              <a:gd name="T2" fmla="*/ 94 w 108"/>
              <a:gd name="T3" fmla="*/ 90 h 166"/>
              <a:gd name="T4" fmla="*/ 77 w 108"/>
              <a:gd name="T5" fmla="*/ 123 h 166"/>
              <a:gd name="T6" fmla="*/ 32 w 108"/>
              <a:gd name="T7" fmla="*/ 123 h 166"/>
              <a:gd name="T8" fmla="*/ 15 w 108"/>
              <a:gd name="T9" fmla="*/ 90 h 166"/>
              <a:gd name="T10" fmla="*/ 0 w 108"/>
              <a:gd name="T11" fmla="*/ 53 h 166"/>
              <a:gd name="T12" fmla="*/ 54 w 108"/>
              <a:gd name="T13" fmla="*/ 0 h 166"/>
              <a:gd name="T14" fmla="*/ 54 w 108"/>
              <a:gd name="T15" fmla="*/ 0 h 166"/>
              <a:gd name="T16" fmla="*/ 54 w 108"/>
              <a:gd name="T17" fmla="*/ 0 h 166"/>
              <a:gd name="T18" fmla="*/ 108 w 108"/>
              <a:gd name="T19" fmla="*/ 53 h 166"/>
              <a:gd name="T20" fmla="*/ 75 w 108"/>
              <a:gd name="T21" fmla="*/ 127 h 166"/>
              <a:gd name="T22" fmla="*/ 34 w 108"/>
              <a:gd name="T23" fmla="*/ 127 h 166"/>
              <a:gd name="T24" fmla="*/ 30 w 108"/>
              <a:gd name="T25" fmla="*/ 131 h 166"/>
              <a:gd name="T26" fmla="*/ 30 w 108"/>
              <a:gd name="T27" fmla="*/ 132 h 166"/>
              <a:gd name="T28" fmla="*/ 34 w 108"/>
              <a:gd name="T29" fmla="*/ 136 h 166"/>
              <a:gd name="T30" fmla="*/ 75 w 108"/>
              <a:gd name="T31" fmla="*/ 136 h 166"/>
              <a:gd name="T32" fmla="*/ 79 w 108"/>
              <a:gd name="T33" fmla="*/ 132 h 166"/>
              <a:gd name="T34" fmla="*/ 79 w 108"/>
              <a:gd name="T35" fmla="*/ 131 h 166"/>
              <a:gd name="T36" fmla="*/ 75 w 108"/>
              <a:gd name="T37" fmla="*/ 127 h 166"/>
              <a:gd name="T38" fmla="*/ 75 w 108"/>
              <a:gd name="T39" fmla="*/ 139 h 166"/>
              <a:gd name="T40" fmla="*/ 34 w 108"/>
              <a:gd name="T41" fmla="*/ 139 h 166"/>
              <a:gd name="T42" fmla="*/ 30 w 108"/>
              <a:gd name="T43" fmla="*/ 143 h 166"/>
              <a:gd name="T44" fmla="*/ 30 w 108"/>
              <a:gd name="T45" fmla="*/ 143 h 166"/>
              <a:gd name="T46" fmla="*/ 34 w 108"/>
              <a:gd name="T47" fmla="*/ 147 h 166"/>
              <a:gd name="T48" fmla="*/ 75 w 108"/>
              <a:gd name="T49" fmla="*/ 147 h 166"/>
              <a:gd name="T50" fmla="*/ 79 w 108"/>
              <a:gd name="T51" fmla="*/ 143 h 166"/>
              <a:gd name="T52" fmla="*/ 79 w 108"/>
              <a:gd name="T53" fmla="*/ 143 h 166"/>
              <a:gd name="T54" fmla="*/ 75 w 108"/>
              <a:gd name="T55" fmla="*/ 139 h 166"/>
              <a:gd name="T56" fmla="*/ 75 w 108"/>
              <a:gd name="T57" fmla="*/ 150 h 166"/>
              <a:gd name="T58" fmla="*/ 34 w 108"/>
              <a:gd name="T59" fmla="*/ 150 h 166"/>
              <a:gd name="T60" fmla="*/ 30 w 108"/>
              <a:gd name="T61" fmla="*/ 154 h 166"/>
              <a:gd name="T62" fmla="*/ 30 w 108"/>
              <a:gd name="T63" fmla="*/ 156 h 166"/>
              <a:gd name="T64" fmla="*/ 34 w 108"/>
              <a:gd name="T65" fmla="*/ 160 h 166"/>
              <a:gd name="T66" fmla="*/ 38 w 108"/>
              <a:gd name="T67" fmla="*/ 160 h 166"/>
              <a:gd name="T68" fmla="*/ 38 w 108"/>
              <a:gd name="T69" fmla="*/ 162 h 166"/>
              <a:gd name="T70" fmla="*/ 42 w 108"/>
              <a:gd name="T71" fmla="*/ 166 h 166"/>
              <a:gd name="T72" fmla="*/ 66 w 108"/>
              <a:gd name="T73" fmla="*/ 166 h 166"/>
              <a:gd name="T74" fmla="*/ 70 w 108"/>
              <a:gd name="T75" fmla="*/ 162 h 166"/>
              <a:gd name="T76" fmla="*/ 70 w 108"/>
              <a:gd name="T77" fmla="*/ 160 h 166"/>
              <a:gd name="T78" fmla="*/ 75 w 108"/>
              <a:gd name="T79" fmla="*/ 160 h 166"/>
              <a:gd name="T80" fmla="*/ 79 w 108"/>
              <a:gd name="T81" fmla="*/ 156 h 166"/>
              <a:gd name="T82" fmla="*/ 79 w 108"/>
              <a:gd name="T83" fmla="*/ 154 h 166"/>
              <a:gd name="T84" fmla="*/ 75 w 108"/>
              <a:gd name="T85" fmla="*/ 15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8" h="166">
                <a:moveTo>
                  <a:pt x="108" y="53"/>
                </a:moveTo>
                <a:cubicBezTo>
                  <a:pt x="108" y="68"/>
                  <a:pt x="103" y="81"/>
                  <a:pt x="94" y="90"/>
                </a:cubicBezTo>
                <a:cubicBezTo>
                  <a:pt x="76" y="111"/>
                  <a:pt x="86" y="123"/>
                  <a:pt x="77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22" y="123"/>
                  <a:pt x="33" y="111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24"/>
                  <a:pt x="25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84" y="0"/>
                  <a:pt x="108" y="24"/>
                  <a:pt x="108" y="53"/>
                </a:cubicBezTo>
                <a:moveTo>
                  <a:pt x="75" y="127"/>
                </a:moveTo>
                <a:cubicBezTo>
                  <a:pt x="34" y="127"/>
                  <a:pt x="34" y="127"/>
                  <a:pt x="34" y="127"/>
                </a:cubicBezTo>
                <a:cubicBezTo>
                  <a:pt x="32" y="127"/>
                  <a:pt x="30" y="129"/>
                  <a:pt x="30" y="131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34"/>
                  <a:pt x="32" y="136"/>
                  <a:pt x="34" y="136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7" y="136"/>
                  <a:pt x="79" y="134"/>
                  <a:pt x="79" y="132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79" y="129"/>
                  <a:pt x="77" y="127"/>
                  <a:pt x="75" y="127"/>
                </a:cubicBezTo>
                <a:moveTo>
                  <a:pt x="75" y="139"/>
                </a:moveTo>
                <a:cubicBezTo>
                  <a:pt x="34" y="139"/>
                  <a:pt x="34" y="139"/>
                  <a:pt x="34" y="139"/>
                </a:cubicBezTo>
                <a:cubicBezTo>
                  <a:pt x="32" y="139"/>
                  <a:pt x="30" y="141"/>
                  <a:pt x="30" y="143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5"/>
                  <a:pt x="32" y="147"/>
                  <a:pt x="34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7" y="147"/>
                  <a:pt x="79" y="145"/>
                  <a:pt x="79" y="14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141"/>
                  <a:pt x="77" y="139"/>
                  <a:pt x="75" y="139"/>
                </a:cubicBezTo>
                <a:moveTo>
                  <a:pt x="75" y="150"/>
                </a:moveTo>
                <a:cubicBezTo>
                  <a:pt x="34" y="150"/>
                  <a:pt x="34" y="150"/>
                  <a:pt x="34" y="150"/>
                </a:cubicBezTo>
                <a:cubicBezTo>
                  <a:pt x="32" y="150"/>
                  <a:pt x="30" y="152"/>
                  <a:pt x="30" y="154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0" y="159"/>
                  <a:pt x="32" y="160"/>
                  <a:pt x="34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4"/>
                  <a:pt x="40" y="166"/>
                  <a:pt x="42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69" y="166"/>
                  <a:pt x="70" y="164"/>
                  <a:pt x="70" y="162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7" y="160"/>
                  <a:pt x="79" y="159"/>
                  <a:pt x="79" y="156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9" y="152"/>
                  <a:pt x="77" y="150"/>
                  <a:pt x="75" y="15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5107749" y="3739548"/>
            <a:ext cx="156050" cy="239561"/>
          </a:xfrm>
          <a:custGeom>
            <a:avLst/>
            <a:gdLst>
              <a:gd name="T0" fmla="*/ 78 w 108"/>
              <a:gd name="T1" fmla="*/ 143 h 166"/>
              <a:gd name="T2" fmla="*/ 33 w 108"/>
              <a:gd name="T3" fmla="*/ 147 h 166"/>
              <a:gd name="T4" fmla="*/ 29 w 108"/>
              <a:gd name="T5" fmla="*/ 143 h 166"/>
              <a:gd name="T6" fmla="*/ 74 w 108"/>
              <a:gd name="T7" fmla="*/ 139 h 166"/>
              <a:gd name="T8" fmla="*/ 74 w 108"/>
              <a:gd name="T9" fmla="*/ 150 h 166"/>
              <a:gd name="T10" fmla="*/ 29 w 108"/>
              <a:gd name="T11" fmla="*/ 154 h 166"/>
              <a:gd name="T12" fmla="*/ 33 w 108"/>
              <a:gd name="T13" fmla="*/ 160 h 166"/>
              <a:gd name="T14" fmla="*/ 38 w 108"/>
              <a:gd name="T15" fmla="*/ 162 h 166"/>
              <a:gd name="T16" fmla="*/ 66 w 108"/>
              <a:gd name="T17" fmla="*/ 166 h 166"/>
              <a:gd name="T18" fmla="*/ 70 w 108"/>
              <a:gd name="T19" fmla="*/ 160 h 166"/>
              <a:gd name="T20" fmla="*/ 78 w 108"/>
              <a:gd name="T21" fmla="*/ 156 h 166"/>
              <a:gd name="T22" fmla="*/ 74 w 108"/>
              <a:gd name="T23" fmla="*/ 150 h 166"/>
              <a:gd name="T24" fmla="*/ 33 w 108"/>
              <a:gd name="T25" fmla="*/ 127 h 166"/>
              <a:gd name="T26" fmla="*/ 29 w 108"/>
              <a:gd name="T27" fmla="*/ 132 h 166"/>
              <a:gd name="T28" fmla="*/ 74 w 108"/>
              <a:gd name="T29" fmla="*/ 136 h 166"/>
              <a:gd name="T30" fmla="*/ 78 w 108"/>
              <a:gd name="T31" fmla="*/ 131 h 166"/>
              <a:gd name="T32" fmla="*/ 108 w 108"/>
              <a:gd name="T33" fmla="*/ 53 h 166"/>
              <a:gd name="T34" fmla="*/ 76 w 108"/>
              <a:gd name="T35" fmla="*/ 123 h 166"/>
              <a:gd name="T36" fmla="*/ 15 w 108"/>
              <a:gd name="T37" fmla="*/ 90 h 166"/>
              <a:gd name="T38" fmla="*/ 54 w 108"/>
              <a:gd name="T39" fmla="*/ 0 h 166"/>
              <a:gd name="T40" fmla="*/ 54 w 108"/>
              <a:gd name="T41" fmla="*/ 0 h 166"/>
              <a:gd name="T42" fmla="*/ 61 w 108"/>
              <a:gd name="T43" fmla="*/ 115 h 166"/>
              <a:gd name="T44" fmla="*/ 67 w 108"/>
              <a:gd name="T45" fmla="*/ 73 h 166"/>
              <a:gd name="T46" fmla="*/ 63 w 108"/>
              <a:gd name="T47" fmla="*/ 77 h 166"/>
              <a:gd name="T48" fmla="*/ 54 w 108"/>
              <a:gd name="T49" fmla="*/ 69 h 166"/>
              <a:gd name="T50" fmla="*/ 45 w 108"/>
              <a:gd name="T51" fmla="*/ 76 h 166"/>
              <a:gd name="T52" fmla="*/ 39 w 108"/>
              <a:gd name="T53" fmla="*/ 73 h 166"/>
              <a:gd name="T54" fmla="*/ 61 w 108"/>
              <a:gd name="T55" fmla="*/ 115 h 166"/>
              <a:gd name="T56" fmla="*/ 54 w 108"/>
              <a:gd name="T57" fmla="*/ 8 h 166"/>
              <a:gd name="T58" fmla="*/ 54 w 108"/>
              <a:gd name="T59" fmla="*/ 8 h 166"/>
              <a:gd name="T60" fmla="*/ 20 w 108"/>
              <a:gd name="T61" fmla="*/ 85 h 166"/>
              <a:gd name="T62" fmla="*/ 21 w 108"/>
              <a:gd name="T63" fmla="*/ 85 h 166"/>
              <a:gd name="T64" fmla="*/ 34 w 108"/>
              <a:gd name="T65" fmla="*/ 115 h 166"/>
              <a:gd name="T66" fmla="*/ 35 w 108"/>
              <a:gd name="T67" fmla="*/ 73 h 166"/>
              <a:gd name="T68" fmla="*/ 31 w 108"/>
              <a:gd name="T69" fmla="*/ 72 h 166"/>
              <a:gd name="T70" fmla="*/ 35 w 108"/>
              <a:gd name="T71" fmla="*/ 71 h 166"/>
              <a:gd name="T72" fmla="*/ 36 w 108"/>
              <a:gd name="T73" fmla="*/ 67 h 166"/>
              <a:gd name="T74" fmla="*/ 39 w 108"/>
              <a:gd name="T75" fmla="*/ 71 h 166"/>
              <a:gd name="T76" fmla="*/ 42 w 108"/>
              <a:gd name="T77" fmla="*/ 71 h 166"/>
              <a:gd name="T78" fmla="*/ 53 w 108"/>
              <a:gd name="T79" fmla="*/ 67 h 166"/>
              <a:gd name="T80" fmla="*/ 63 w 108"/>
              <a:gd name="T81" fmla="*/ 74 h 166"/>
              <a:gd name="T82" fmla="*/ 67 w 108"/>
              <a:gd name="T83" fmla="*/ 71 h 166"/>
              <a:gd name="T84" fmla="*/ 69 w 108"/>
              <a:gd name="T85" fmla="*/ 69 h 166"/>
              <a:gd name="T86" fmla="*/ 73 w 108"/>
              <a:gd name="T87" fmla="*/ 69 h 166"/>
              <a:gd name="T88" fmla="*/ 75 w 108"/>
              <a:gd name="T89" fmla="*/ 71 h 166"/>
              <a:gd name="T90" fmla="*/ 75 w 108"/>
              <a:gd name="T91" fmla="*/ 73 h 166"/>
              <a:gd name="T92" fmla="*/ 65 w 108"/>
              <a:gd name="T93" fmla="*/ 115 h 166"/>
              <a:gd name="T94" fmla="*/ 73 w 108"/>
              <a:gd name="T95" fmla="*/ 115 h 166"/>
              <a:gd name="T96" fmla="*/ 87 w 108"/>
              <a:gd name="T97" fmla="*/ 85 h 166"/>
              <a:gd name="T98" fmla="*/ 100 w 108"/>
              <a:gd name="T99" fmla="*/ 5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66">
                <a:moveTo>
                  <a:pt x="78" y="143"/>
                </a:moveTo>
                <a:cubicBezTo>
                  <a:pt x="78" y="143"/>
                  <a:pt x="78" y="143"/>
                  <a:pt x="78" y="143"/>
                </a:cubicBezTo>
                <a:cubicBezTo>
                  <a:pt x="78" y="145"/>
                  <a:pt x="76" y="147"/>
                  <a:pt x="74" y="147"/>
                </a:cubicBezTo>
                <a:cubicBezTo>
                  <a:pt x="33" y="147"/>
                  <a:pt x="33" y="147"/>
                  <a:pt x="33" y="147"/>
                </a:cubicBezTo>
                <a:cubicBezTo>
                  <a:pt x="31" y="147"/>
                  <a:pt x="29" y="145"/>
                  <a:pt x="29" y="143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29" y="141"/>
                  <a:pt x="31" y="139"/>
                  <a:pt x="33" y="139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6" y="139"/>
                  <a:pt x="78" y="141"/>
                  <a:pt x="78" y="143"/>
                </a:cubicBezTo>
                <a:moveTo>
                  <a:pt x="74" y="150"/>
                </a:moveTo>
                <a:cubicBezTo>
                  <a:pt x="33" y="150"/>
                  <a:pt x="33" y="150"/>
                  <a:pt x="33" y="150"/>
                </a:cubicBezTo>
                <a:cubicBezTo>
                  <a:pt x="31" y="150"/>
                  <a:pt x="29" y="152"/>
                  <a:pt x="29" y="154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59"/>
                  <a:pt x="31" y="160"/>
                  <a:pt x="33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4"/>
                  <a:pt x="39" y="166"/>
                  <a:pt x="42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68" y="166"/>
                  <a:pt x="70" y="164"/>
                  <a:pt x="70" y="162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6" y="160"/>
                  <a:pt x="78" y="159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8" y="152"/>
                  <a:pt x="76" y="150"/>
                  <a:pt x="74" y="150"/>
                </a:cubicBezTo>
                <a:moveTo>
                  <a:pt x="74" y="127"/>
                </a:moveTo>
                <a:cubicBezTo>
                  <a:pt x="33" y="127"/>
                  <a:pt x="33" y="127"/>
                  <a:pt x="33" y="127"/>
                </a:cubicBezTo>
                <a:cubicBezTo>
                  <a:pt x="31" y="127"/>
                  <a:pt x="29" y="129"/>
                  <a:pt x="29" y="131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29" y="134"/>
                  <a:pt x="31" y="136"/>
                  <a:pt x="33" y="13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8" y="129"/>
                  <a:pt x="76" y="127"/>
                  <a:pt x="74" y="127"/>
                </a:cubicBezTo>
                <a:moveTo>
                  <a:pt x="108" y="53"/>
                </a:moveTo>
                <a:cubicBezTo>
                  <a:pt x="108" y="68"/>
                  <a:pt x="102" y="81"/>
                  <a:pt x="93" y="90"/>
                </a:cubicBezTo>
                <a:cubicBezTo>
                  <a:pt x="75" y="111"/>
                  <a:pt x="86" y="123"/>
                  <a:pt x="76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22" y="123"/>
                  <a:pt x="32" y="111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24"/>
                  <a:pt x="2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84" y="0"/>
                  <a:pt x="108" y="24"/>
                  <a:pt x="108" y="53"/>
                </a:cubicBezTo>
                <a:moveTo>
                  <a:pt x="61" y="115"/>
                </a:moveTo>
                <a:cubicBezTo>
                  <a:pt x="68" y="73"/>
                  <a:pt x="68" y="73"/>
                  <a:pt x="68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3" y="77"/>
                  <a:pt x="63" y="77"/>
                </a:cubicBezTo>
                <a:cubicBezTo>
                  <a:pt x="62" y="77"/>
                  <a:pt x="62" y="76"/>
                  <a:pt x="62" y="76"/>
                </a:cubicBezTo>
                <a:cubicBezTo>
                  <a:pt x="54" y="69"/>
                  <a:pt x="54" y="69"/>
                  <a:pt x="54" y="69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5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7" y="115"/>
                  <a:pt x="47" y="115"/>
                  <a:pt x="47" y="115"/>
                </a:cubicBezTo>
                <a:lnTo>
                  <a:pt x="61" y="115"/>
                </a:lnTo>
                <a:close/>
                <a:moveTo>
                  <a:pt x="100" y="53"/>
                </a:moveTo>
                <a:cubicBezTo>
                  <a:pt x="100" y="28"/>
                  <a:pt x="79" y="8"/>
                  <a:pt x="54" y="8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29" y="8"/>
                  <a:pt x="8" y="28"/>
                  <a:pt x="8" y="53"/>
                </a:cubicBezTo>
                <a:cubicBezTo>
                  <a:pt x="8" y="65"/>
                  <a:pt x="12" y="76"/>
                  <a:pt x="20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32" y="98"/>
                  <a:pt x="34" y="109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35" y="73"/>
                  <a:pt x="35" y="73"/>
                  <a:pt x="35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1" y="72"/>
                  <a:pt x="31" y="72"/>
                </a:cubicBezTo>
                <a:cubicBezTo>
                  <a:pt x="31" y="71"/>
                  <a:pt x="32" y="71"/>
                  <a:pt x="32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7"/>
                  <a:pt x="36" y="67"/>
                </a:cubicBezTo>
                <a:cubicBezTo>
                  <a:pt x="37" y="67"/>
                  <a:pt x="39" y="68"/>
                  <a:pt x="39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6" y="74"/>
                  <a:pt x="46" y="74"/>
                  <a:pt x="46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6"/>
                  <a:pt x="54" y="66"/>
                  <a:pt x="55" y="67"/>
                </a:cubicBezTo>
                <a:cubicBezTo>
                  <a:pt x="63" y="74"/>
                  <a:pt x="63" y="74"/>
                  <a:pt x="63" y="74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7" y="71"/>
                  <a:pt x="67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8"/>
                  <a:pt x="70" y="67"/>
                  <a:pt x="71" y="67"/>
                </a:cubicBezTo>
                <a:cubicBezTo>
                  <a:pt x="72" y="67"/>
                  <a:pt x="73" y="68"/>
                  <a:pt x="73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5" y="71"/>
                  <a:pt x="75" y="71"/>
                  <a:pt x="75" y="71"/>
                </a:cubicBezTo>
                <a:cubicBezTo>
                  <a:pt x="76" y="71"/>
                  <a:pt x="76" y="71"/>
                  <a:pt x="76" y="72"/>
                </a:cubicBezTo>
                <a:cubicBezTo>
                  <a:pt x="76" y="72"/>
                  <a:pt x="76" y="73"/>
                  <a:pt x="7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09"/>
                  <a:pt x="76" y="98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95" y="76"/>
                  <a:pt x="100" y="65"/>
                  <a:pt x="100" y="5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3689794" y="1785350"/>
            <a:ext cx="247550" cy="219062"/>
          </a:xfrm>
          <a:custGeom>
            <a:avLst/>
            <a:gdLst>
              <a:gd name="T0" fmla="*/ 154 w 213"/>
              <a:gd name="T1" fmla="*/ 52 h 188"/>
              <a:gd name="T2" fmla="*/ 115 w 213"/>
              <a:gd name="T3" fmla="*/ 91 h 188"/>
              <a:gd name="T4" fmla="*/ 98 w 213"/>
              <a:gd name="T5" fmla="*/ 91 h 188"/>
              <a:gd name="T6" fmla="*/ 59 w 213"/>
              <a:gd name="T7" fmla="*/ 52 h 188"/>
              <a:gd name="T8" fmla="*/ 59 w 213"/>
              <a:gd name="T9" fmla="*/ 11 h 188"/>
              <a:gd name="T10" fmla="*/ 100 w 213"/>
              <a:gd name="T11" fmla="*/ 11 h 188"/>
              <a:gd name="T12" fmla="*/ 106 w 213"/>
              <a:gd name="T13" fmla="*/ 17 h 188"/>
              <a:gd name="T14" fmla="*/ 113 w 213"/>
              <a:gd name="T15" fmla="*/ 11 h 188"/>
              <a:gd name="T16" fmla="*/ 154 w 213"/>
              <a:gd name="T17" fmla="*/ 11 h 188"/>
              <a:gd name="T18" fmla="*/ 154 w 213"/>
              <a:gd name="T19" fmla="*/ 52 h 188"/>
              <a:gd name="T20" fmla="*/ 73 w 213"/>
              <a:gd name="T21" fmla="*/ 101 h 188"/>
              <a:gd name="T22" fmla="*/ 54 w 213"/>
              <a:gd name="T23" fmla="*/ 84 h 188"/>
              <a:gd name="T24" fmla="*/ 37 w 213"/>
              <a:gd name="T25" fmla="*/ 71 h 188"/>
              <a:gd name="T26" fmla="*/ 32 w 213"/>
              <a:gd name="T27" fmla="*/ 90 h 188"/>
              <a:gd name="T28" fmla="*/ 46 w 213"/>
              <a:gd name="T29" fmla="*/ 106 h 188"/>
              <a:gd name="T30" fmla="*/ 50 w 213"/>
              <a:gd name="T31" fmla="*/ 117 h 188"/>
              <a:gd name="T32" fmla="*/ 42 w 213"/>
              <a:gd name="T33" fmla="*/ 108 h 188"/>
              <a:gd name="T34" fmla="*/ 29 w 213"/>
              <a:gd name="T35" fmla="*/ 93 h 188"/>
              <a:gd name="T36" fmla="*/ 27 w 213"/>
              <a:gd name="T37" fmla="*/ 68 h 188"/>
              <a:gd name="T38" fmla="*/ 32 w 213"/>
              <a:gd name="T39" fmla="*/ 37 h 188"/>
              <a:gd name="T40" fmla="*/ 19 w 213"/>
              <a:gd name="T41" fmla="*/ 25 h 188"/>
              <a:gd name="T42" fmla="*/ 5 w 213"/>
              <a:gd name="T43" fmla="*/ 60 h 188"/>
              <a:gd name="T44" fmla="*/ 0 w 213"/>
              <a:gd name="T45" fmla="*/ 101 h 188"/>
              <a:gd name="T46" fmla="*/ 12 w 213"/>
              <a:gd name="T47" fmla="*/ 124 h 188"/>
              <a:gd name="T48" fmla="*/ 38 w 213"/>
              <a:gd name="T49" fmla="*/ 167 h 188"/>
              <a:gd name="T50" fmla="*/ 38 w 213"/>
              <a:gd name="T51" fmla="*/ 188 h 188"/>
              <a:gd name="T52" fmla="*/ 89 w 213"/>
              <a:gd name="T53" fmla="*/ 188 h 188"/>
              <a:gd name="T54" fmla="*/ 89 w 213"/>
              <a:gd name="T55" fmla="*/ 170 h 188"/>
              <a:gd name="T56" fmla="*/ 90 w 213"/>
              <a:gd name="T57" fmla="*/ 157 h 188"/>
              <a:gd name="T58" fmla="*/ 87 w 213"/>
              <a:gd name="T59" fmla="*/ 133 h 188"/>
              <a:gd name="T60" fmla="*/ 73 w 213"/>
              <a:gd name="T61" fmla="*/ 101 h 188"/>
              <a:gd name="T62" fmla="*/ 208 w 213"/>
              <a:gd name="T63" fmla="*/ 60 h 188"/>
              <a:gd name="T64" fmla="*/ 194 w 213"/>
              <a:gd name="T65" fmla="*/ 25 h 188"/>
              <a:gd name="T66" fmla="*/ 181 w 213"/>
              <a:gd name="T67" fmla="*/ 37 h 188"/>
              <a:gd name="T68" fmla="*/ 186 w 213"/>
              <a:gd name="T69" fmla="*/ 68 h 188"/>
              <a:gd name="T70" fmla="*/ 184 w 213"/>
              <a:gd name="T71" fmla="*/ 93 h 188"/>
              <a:gd name="T72" fmla="*/ 171 w 213"/>
              <a:gd name="T73" fmla="*/ 108 h 188"/>
              <a:gd name="T74" fmla="*/ 163 w 213"/>
              <a:gd name="T75" fmla="*/ 117 h 188"/>
              <a:gd name="T76" fmla="*/ 167 w 213"/>
              <a:gd name="T77" fmla="*/ 106 h 188"/>
              <a:gd name="T78" fmla="*/ 181 w 213"/>
              <a:gd name="T79" fmla="*/ 90 h 188"/>
              <a:gd name="T80" fmla="*/ 175 w 213"/>
              <a:gd name="T81" fmla="*/ 71 h 188"/>
              <a:gd name="T82" fmla="*/ 159 w 213"/>
              <a:gd name="T83" fmla="*/ 84 h 188"/>
              <a:gd name="T84" fmla="*/ 140 w 213"/>
              <a:gd name="T85" fmla="*/ 101 h 188"/>
              <a:gd name="T86" fmla="*/ 125 w 213"/>
              <a:gd name="T87" fmla="*/ 133 h 188"/>
              <a:gd name="T88" fmla="*/ 122 w 213"/>
              <a:gd name="T89" fmla="*/ 157 h 188"/>
              <a:gd name="T90" fmla="*/ 124 w 213"/>
              <a:gd name="T91" fmla="*/ 170 h 188"/>
              <a:gd name="T92" fmla="*/ 124 w 213"/>
              <a:gd name="T93" fmla="*/ 188 h 188"/>
              <a:gd name="T94" fmla="*/ 175 w 213"/>
              <a:gd name="T95" fmla="*/ 188 h 188"/>
              <a:gd name="T96" fmla="*/ 175 w 213"/>
              <a:gd name="T97" fmla="*/ 167 h 188"/>
              <a:gd name="T98" fmla="*/ 201 w 213"/>
              <a:gd name="T99" fmla="*/ 124 h 188"/>
              <a:gd name="T100" fmla="*/ 213 w 213"/>
              <a:gd name="T101" fmla="*/ 101 h 188"/>
              <a:gd name="T102" fmla="*/ 208 w 213"/>
              <a:gd name="T103" fmla="*/ 6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3" h="188">
                <a:moveTo>
                  <a:pt x="154" y="52"/>
                </a:moveTo>
                <a:cubicBezTo>
                  <a:pt x="115" y="91"/>
                  <a:pt x="115" y="91"/>
                  <a:pt x="115" y="91"/>
                </a:cubicBezTo>
                <a:cubicBezTo>
                  <a:pt x="110" y="95"/>
                  <a:pt x="103" y="95"/>
                  <a:pt x="98" y="91"/>
                </a:cubicBezTo>
                <a:cubicBezTo>
                  <a:pt x="59" y="52"/>
                  <a:pt x="59" y="52"/>
                  <a:pt x="59" y="52"/>
                </a:cubicBezTo>
                <a:cubicBezTo>
                  <a:pt x="48" y="40"/>
                  <a:pt x="48" y="22"/>
                  <a:pt x="59" y="11"/>
                </a:cubicBezTo>
                <a:cubicBezTo>
                  <a:pt x="71" y="0"/>
                  <a:pt x="89" y="0"/>
                  <a:pt x="100" y="11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24" y="0"/>
                  <a:pt x="142" y="0"/>
                  <a:pt x="154" y="11"/>
                </a:cubicBezTo>
                <a:cubicBezTo>
                  <a:pt x="165" y="22"/>
                  <a:pt x="165" y="40"/>
                  <a:pt x="154" y="52"/>
                </a:cubicBezTo>
                <a:moveTo>
                  <a:pt x="73" y="101"/>
                </a:moveTo>
                <a:cubicBezTo>
                  <a:pt x="69" y="95"/>
                  <a:pt x="56" y="86"/>
                  <a:pt x="54" y="84"/>
                </a:cubicBezTo>
                <a:cubicBezTo>
                  <a:pt x="51" y="82"/>
                  <a:pt x="40" y="70"/>
                  <a:pt x="37" y="71"/>
                </a:cubicBezTo>
                <a:cubicBezTo>
                  <a:pt x="35" y="72"/>
                  <a:pt x="29" y="79"/>
                  <a:pt x="32" y="90"/>
                </a:cubicBezTo>
                <a:cubicBezTo>
                  <a:pt x="33" y="94"/>
                  <a:pt x="39" y="99"/>
                  <a:pt x="46" y="106"/>
                </a:cubicBezTo>
                <a:cubicBezTo>
                  <a:pt x="51" y="111"/>
                  <a:pt x="50" y="117"/>
                  <a:pt x="50" y="117"/>
                </a:cubicBezTo>
                <a:cubicBezTo>
                  <a:pt x="50" y="117"/>
                  <a:pt x="47" y="113"/>
                  <a:pt x="42" y="108"/>
                </a:cubicBezTo>
                <a:cubicBezTo>
                  <a:pt x="37" y="104"/>
                  <a:pt x="30" y="96"/>
                  <a:pt x="29" y="93"/>
                </a:cubicBezTo>
                <a:cubicBezTo>
                  <a:pt x="27" y="88"/>
                  <a:pt x="26" y="80"/>
                  <a:pt x="27" y="68"/>
                </a:cubicBezTo>
                <a:cubicBezTo>
                  <a:pt x="29" y="55"/>
                  <a:pt x="33" y="49"/>
                  <a:pt x="32" y="37"/>
                </a:cubicBezTo>
                <a:cubicBezTo>
                  <a:pt x="31" y="27"/>
                  <a:pt x="20" y="20"/>
                  <a:pt x="19" y="25"/>
                </a:cubicBezTo>
                <a:cubicBezTo>
                  <a:pt x="17" y="29"/>
                  <a:pt x="6" y="54"/>
                  <a:pt x="5" y="60"/>
                </a:cubicBezTo>
                <a:cubicBezTo>
                  <a:pt x="3" y="65"/>
                  <a:pt x="1" y="94"/>
                  <a:pt x="0" y="101"/>
                </a:cubicBezTo>
                <a:cubicBezTo>
                  <a:pt x="0" y="107"/>
                  <a:pt x="5" y="115"/>
                  <a:pt x="12" y="124"/>
                </a:cubicBezTo>
                <a:cubicBezTo>
                  <a:pt x="19" y="134"/>
                  <a:pt x="37" y="159"/>
                  <a:pt x="38" y="167"/>
                </a:cubicBezTo>
                <a:cubicBezTo>
                  <a:pt x="38" y="188"/>
                  <a:pt x="38" y="188"/>
                  <a:pt x="38" y="188"/>
                </a:cubicBezTo>
                <a:cubicBezTo>
                  <a:pt x="89" y="188"/>
                  <a:pt x="89" y="188"/>
                  <a:pt x="89" y="188"/>
                </a:cubicBezTo>
                <a:cubicBezTo>
                  <a:pt x="89" y="170"/>
                  <a:pt x="89" y="170"/>
                  <a:pt x="89" y="170"/>
                </a:cubicBezTo>
                <a:cubicBezTo>
                  <a:pt x="89" y="165"/>
                  <a:pt x="90" y="162"/>
                  <a:pt x="90" y="157"/>
                </a:cubicBezTo>
                <a:cubicBezTo>
                  <a:pt x="90" y="151"/>
                  <a:pt x="87" y="151"/>
                  <a:pt x="87" y="133"/>
                </a:cubicBezTo>
                <a:cubicBezTo>
                  <a:pt x="87" y="123"/>
                  <a:pt x="78" y="108"/>
                  <a:pt x="73" y="101"/>
                </a:cubicBezTo>
                <a:moveTo>
                  <a:pt x="208" y="60"/>
                </a:moveTo>
                <a:cubicBezTo>
                  <a:pt x="207" y="54"/>
                  <a:pt x="196" y="29"/>
                  <a:pt x="194" y="25"/>
                </a:cubicBezTo>
                <a:cubicBezTo>
                  <a:pt x="193" y="20"/>
                  <a:pt x="182" y="27"/>
                  <a:pt x="181" y="37"/>
                </a:cubicBezTo>
                <a:cubicBezTo>
                  <a:pt x="180" y="49"/>
                  <a:pt x="184" y="55"/>
                  <a:pt x="186" y="68"/>
                </a:cubicBezTo>
                <a:cubicBezTo>
                  <a:pt x="187" y="80"/>
                  <a:pt x="186" y="88"/>
                  <a:pt x="184" y="93"/>
                </a:cubicBezTo>
                <a:cubicBezTo>
                  <a:pt x="183" y="96"/>
                  <a:pt x="176" y="104"/>
                  <a:pt x="171" y="108"/>
                </a:cubicBezTo>
                <a:cubicBezTo>
                  <a:pt x="166" y="113"/>
                  <a:pt x="163" y="117"/>
                  <a:pt x="163" y="117"/>
                </a:cubicBezTo>
                <a:cubicBezTo>
                  <a:pt x="163" y="117"/>
                  <a:pt x="162" y="111"/>
                  <a:pt x="167" y="106"/>
                </a:cubicBezTo>
                <a:cubicBezTo>
                  <a:pt x="174" y="99"/>
                  <a:pt x="179" y="94"/>
                  <a:pt x="181" y="90"/>
                </a:cubicBezTo>
                <a:cubicBezTo>
                  <a:pt x="183" y="79"/>
                  <a:pt x="178" y="72"/>
                  <a:pt x="175" y="71"/>
                </a:cubicBezTo>
                <a:cubicBezTo>
                  <a:pt x="173" y="70"/>
                  <a:pt x="162" y="82"/>
                  <a:pt x="159" y="84"/>
                </a:cubicBezTo>
                <a:cubicBezTo>
                  <a:pt x="156" y="86"/>
                  <a:pt x="144" y="95"/>
                  <a:pt x="140" y="101"/>
                </a:cubicBezTo>
                <a:cubicBezTo>
                  <a:pt x="135" y="108"/>
                  <a:pt x="125" y="123"/>
                  <a:pt x="125" y="133"/>
                </a:cubicBezTo>
                <a:cubicBezTo>
                  <a:pt x="125" y="151"/>
                  <a:pt x="122" y="151"/>
                  <a:pt x="122" y="157"/>
                </a:cubicBezTo>
                <a:cubicBezTo>
                  <a:pt x="122" y="162"/>
                  <a:pt x="124" y="165"/>
                  <a:pt x="124" y="170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75" y="188"/>
                  <a:pt x="175" y="188"/>
                  <a:pt x="175" y="18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6" y="159"/>
                  <a:pt x="193" y="134"/>
                  <a:pt x="201" y="124"/>
                </a:cubicBezTo>
                <a:cubicBezTo>
                  <a:pt x="208" y="115"/>
                  <a:pt x="213" y="107"/>
                  <a:pt x="213" y="101"/>
                </a:cubicBezTo>
                <a:cubicBezTo>
                  <a:pt x="212" y="94"/>
                  <a:pt x="210" y="65"/>
                  <a:pt x="208" y="6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3689302" y="3743412"/>
            <a:ext cx="248533" cy="231833"/>
          </a:xfrm>
          <a:custGeom>
            <a:avLst/>
            <a:gdLst>
              <a:gd name="T0" fmla="*/ 88 w 214"/>
              <a:gd name="T1" fmla="*/ 144 h 199"/>
              <a:gd name="T2" fmla="*/ 91 w 214"/>
              <a:gd name="T3" fmla="*/ 168 h 199"/>
              <a:gd name="T4" fmla="*/ 89 w 214"/>
              <a:gd name="T5" fmla="*/ 181 h 199"/>
              <a:gd name="T6" fmla="*/ 89 w 214"/>
              <a:gd name="T7" fmla="*/ 199 h 199"/>
              <a:gd name="T8" fmla="*/ 39 w 214"/>
              <a:gd name="T9" fmla="*/ 199 h 199"/>
              <a:gd name="T10" fmla="*/ 39 w 214"/>
              <a:gd name="T11" fmla="*/ 178 h 199"/>
              <a:gd name="T12" fmla="*/ 13 w 214"/>
              <a:gd name="T13" fmla="*/ 136 h 199"/>
              <a:gd name="T14" fmla="*/ 1 w 214"/>
              <a:gd name="T15" fmla="*/ 112 h 199"/>
              <a:gd name="T16" fmla="*/ 5 w 214"/>
              <a:gd name="T17" fmla="*/ 71 h 199"/>
              <a:gd name="T18" fmla="*/ 19 w 214"/>
              <a:gd name="T19" fmla="*/ 36 h 199"/>
              <a:gd name="T20" fmla="*/ 32 w 214"/>
              <a:gd name="T21" fmla="*/ 48 h 199"/>
              <a:gd name="T22" fmla="*/ 28 w 214"/>
              <a:gd name="T23" fmla="*/ 79 h 199"/>
              <a:gd name="T24" fmla="*/ 29 w 214"/>
              <a:gd name="T25" fmla="*/ 104 h 199"/>
              <a:gd name="T26" fmla="*/ 42 w 214"/>
              <a:gd name="T27" fmla="*/ 119 h 199"/>
              <a:gd name="T28" fmla="*/ 51 w 214"/>
              <a:gd name="T29" fmla="*/ 128 h 199"/>
              <a:gd name="T30" fmla="*/ 46 w 214"/>
              <a:gd name="T31" fmla="*/ 117 h 199"/>
              <a:gd name="T32" fmla="*/ 33 w 214"/>
              <a:gd name="T33" fmla="*/ 101 h 199"/>
              <a:gd name="T34" fmla="*/ 38 w 214"/>
              <a:gd name="T35" fmla="*/ 82 h 199"/>
              <a:gd name="T36" fmla="*/ 54 w 214"/>
              <a:gd name="T37" fmla="*/ 95 h 199"/>
              <a:gd name="T38" fmla="*/ 74 w 214"/>
              <a:gd name="T39" fmla="*/ 113 h 199"/>
              <a:gd name="T40" fmla="*/ 88 w 214"/>
              <a:gd name="T41" fmla="*/ 144 h 199"/>
              <a:gd name="T42" fmla="*/ 209 w 214"/>
              <a:gd name="T43" fmla="*/ 71 h 199"/>
              <a:gd name="T44" fmla="*/ 195 w 214"/>
              <a:gd name="T45" fmla="*/ 36 h 199"/>
              <a:gd name="T46" fmla="*/ 182 w 214"/>
              <a:gd name="T47" fmla="*/ 48 h 199"/>
              <a:gd name="T48" fmla="*/ 186 w 214"/>
              <a:gd name="T49" fmla="*/ 79 h 199"/>
              <a:gd name="T50" fmla="*/ 184 w 214"/>
              <a:gd name="T51" fmla="*/ 104 h 199"/>
              <a:gd name="T52" fmla="*/ 172 w 214"/>
              <a:gd name="T53" fmla="*/ 119 h 199"/>
              <a:gd name="T54" fmla="*/ 163 w 214"/>
              <a:gd name="T55" fmla="*/ 128 h 199"/>
              <a:gd name="T56" fmla="*/ 168 w 214"/>
              <a:gd name="T57" fmla="*/ 117 h 199"/>
              <a:gd name="T58" fmla="*/ 181 w 214"/>
              <a:gd name="T59" fmla="*/ 101 h 199"/>
              <a:gd name="T60" fmla="*/ 176 w 214"/>
              <a:gd name="T61" fmla="*/ 82 h 199"/>
              <a:gd name="T62" fmla="*/ 160 w 214"/>
              <a:gd name="T63" fmla="*/ 95 h 199"/>
              <a:gd name="T64" fmla="*/ 140 w 214"/>
              <a:gd name="T65" fmla="*/ 113 h 199"/>
              <a:gd name="T66" fmla="*/ 126 w 214"/>
              <a:gd name="T67" fmla="*/ 144 h 199"/>
              <a:gd name="T68" fmla="*/ 123 w 214"/>
              <a:gd name="T69" fmla="*/ 168 h 199"/>
              <a:gd name="T70" fmla="*/ 125 w 214"/>
              <a:gd name="T71" fmla="*/ 181 h 199"/>
              <a:gd name="T72" fmla="*/ 125 w 214"/>
              <a:gd name="T73" fmla="*/ 199 h 199"/>
              <a:gd name="T74" fmla="*/ 175 w 214"/>
              <a:gd name="T75" fmla="*/ 199 h 199"/>
              <a:gd name="T76" fmla="*/ 175 w 214"/>
              <a:gd name="T77" fmla="*/ 178 h 199"/>
              <a:gd name="T78" fmla="*/ 201 w 214"/>
              <a:gd name="T79" fmla="*/ 136 h 199"/>
              <a:gd name="T80" fmla="*/ 213 w 214"/>
              <a:gd name="T81" fmla="*/ 112 h 199"/>
              <a:gd name="T82" fmla="*/ 209 w 214"/>
              <a:gd name="T83" fmla="*/ 71 h 199"/>
              <a:gd name="T84" fmla="*/ 137 w 214"/>
              <a:gd name="T85" fmla="*/ 84 h 199"/>
              <a:gd name="T86" fmla="*/ 134 w 214"/>
              <a:gd name="T87" fmla="*/ 66 h 199"/>
              <a:gd name="T88" fmla="*/ 138 w 214"/>
              <a:gd name="T89" fmla="*/ 52 h 199"/>
              <a:gd name="T90" fmla="*/ 151 w 214"/>
              <a:gd name="T91" fmla="*/ 39 h 199"/>
              <a:gd name="T92" fmla="*/ 149 w 214"/>
              <a:gd name="T93" fmla="*/ 32 h 199"/>
              <a:gd name="T94" fmla="*/ 131 w 214"/>
              <a:gd name="T95" fmla="*/ 30 h 199"/>
              <a:gd name="T96" fmla="*/ 119 w 214"/>
              <a:gd name="T97" fmla="*/ 21 h 199"/>
              <a:gd name="T98" fmla="*/ 111 w 214"/>
              <a:gd name="T99" fmla="*/ 4 h 199"/>
              <a:gd name="T100" fmla="*/ 103 w 214"/>
              <a:gd name="T101" fmla="*/ 4 h 199"/>
              <a:gd name="T102" fmla="*/ 95 w 214"/>
              <a:gd name="T103" fmla="*/ 21 h 199"/>
              <a:gd name="T104" fmla="*/ 83 w 214"/>
              <a:gd name="T105" fmla="*/ 30 h 199"/>
              <a:gd name="T106" fmla="*/ 65 w 214"/>
              <a:gd name="T107" fmla="*/ 32 h 199"/>
              <a:gd name="T108" fmla="*/ 63 w 214"/>
              <a:gd name="T109" fmla="*/ 39 h 199"/>
              <a:gd name="T110" fmla="*/ 76 w 214"/>
              <a:gd name="T111" fmla="*/ 52 h 199"/>
              <a:gd name="T112" fmla="*/ 80 w 214"/>
              <a:gd name="T113" fmla="*/ 66 h 199"/>
              <a:gd name="T114" fmla="*/ 77 w 214"/>
              <a:gd name="T115" fmla="*/ 84 h 199"/>
              <a:gd name="T116" fmla="*/ 83 w 214"/>
              <a:gd name="T117" fmla="*/ 89 h 199"/>
              <a:gd name="T118" fmla="*/ 99 w 214"/>
              <a:gd name="T119" fmla="*/ 80 h 199"/>
              <a:gd name="T120" fmla="*/ 114 w 214"/>
              <a:gd name="T121" fmla="*/ 80 h 199"/>
              <a:gd name="T122" fmla="*/ 131 w 214"/>
              <a:gd name="T123" fmla="*/ 89 h 199"/>
              <a:gd name="T124" fmla="*/ 137 w 214"/>
              <a:gd name="T125" fmla="*/ 8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4" h="199">
                <a:moveTo>
                  <a:pt x="88" y="144"/>
                </a:moveTo>
                <a:cubicBezTo>
                  <a:pt x="88" y="163"/>
                  <a:pt x="91" y="162"/>
                  <a:pt x="91" y="168"/>
                </a:cubicBezTo>
                <a:cubicBezTo>
                  <a:pt x="91" y="173"/>
                  <a:pt x="89" y="176"/>
                  <a:pt x="89" y="181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39" y="199"/>
                  <a:pt x="39" y="199"/>
                  <a:pt x="39" y="199"/>
                </a:cubicBezTo>
                <a:cubicBezTo>
                  <a:pt x="39" y="178"/>
                  <a:pt x="39" y="178"/>
                  <a:pt x="39" y="178"/>
                </a:cubicBezTo>
                <a:cubicBezTo>
                  <a:pt x="37" y="170"/>
                  <a:pt x="20" y="145"/>
                  <a:pt x="13" y="136"/>
                </a:cubicBezTo>
                <a:cubicBezTo>
                  <a:pt x="5" y="126"/>
                  <a:pt x="0" y="118"/>
                  <a:pt x="1" y="112"/>
                </a:cubicBezTo>
                <a:cubicBezTo>
                  <a:pt x="1" y="106"/>
                  <a:pt x="4" y="76"/>
                  <a:pt x="5" y="71"/>
                </a:cubicBezTo>
                <a:cubicBezTo>
                  <a:pt x="7" y="65"/>
                  <a:pt x="17" y="41"/>
                  <a:pt x="19" y="36"/>
                </a:cubicBezTo>
                <a:cubicBezTo>
                  <a:pt x="21" y="31"/>
                  <a:pt x="31" y="38"/>
                  <a:pt x="32" y="48"/>
                </a:cubicBezTo>
                <a:cubicBezTo>
                  <a:pt x="33" y="60"/>
                  <a:pt x="29" y="66"/>
                  <a:pt x="28" y="79"/>
                </a:cubicBezTo>
                <a:cubicBezTo>
                  <a:pt x="26" y="91"/>
                  <a:pt x="27" y="99"/>
                  <a:pt x="29" y="104"/>
                </a:cubicBezTo>
                <a:cubicBezTo>
                  <a:pt x="31" y="107"/>
                  <a:pt x="38" y="115"/>
                  <a:pt x="42" y="119"/>
                </a:cubicBezTo>
                <a:cubicBezTo>
                  <a:pt x="47" y="124"/>
                  <a:pt x="51" y="128"/>
                  <a:pt x="51" y="128"/>
                </a:cubicBezTo>
                <a:cubicBezTo>
                  <a:pt x="51" y="128"/>
                  <a:pt x="51" y="122"/>
                  <a:pt x="46" y="117"/>
                </a:cubicBezTo>
                <a:cubicBezTo>
                  <a:pt x="39" y="110"/>
                  <a:pt x="34" y="106"/>
                  <a:pt x="33" y="101"/>
                </a:cubicBezTo>
                <a:cubicBezTo>
                  <a:pt x="30" y="90"/>
                  <a:pt x="35" y="83"/>
                  <a:pt x="38" y="82"/>
                </a:cubicBezTo>
                <a:cubicBezTo>
                  <a:pt x="40" y="81"/>
                  <a:pt x="51" y="93"/>
                  <a:pt x="54" y="95"/>
                </a:cubicBezTo>
                <a:cubicBezTo>
                  <a:pt x="57" y="98"/>
                  <a:pt x="69" y="106"/>
                  <a:pt x="74" y="113"/>
                </a:cubicBezTo>
                <a:cubicBezTo>
                  <a:pt x="78" y="119"/>
                  <a:pt x="88" y="134"/>
                  <a:pt x="88" y="144"/>
                </a:cubicBezTo>
                <a:moveTo>
                  <a:pt x="209" y="71"/>
                </a:moveTo>
                <a:cubicBezTo>
                  <a:pt x="207" y="65"/>
                  <a:pt x="197" y="41"/>
                  <a:pt x="195" y="36"/>
                </a:cubicBezTo>
                <a:cubicBezTo>
                  <a:pt x="193" y="31"/>
                  <a:pt x="182" y="38"/>
                  <a:pt x="182" y="48"/>
                </a:cubicBezTo>
                <a:cubicBezTo>
                  <a:pt x="181" y="60"/>
                  <a:pt x="185" y="66"/>
                  <a:pt x="186" y="79"/>
                </a:cubicBezTo>
                <a:cubicBezTo>
                  <a:pt x="188" y="91"/>
                  <a:pt x="187" y="99"/>
                  <a:pt x="184" y="104"/>
                </a:cubicBezTo>
                <a:cubicBezTo>
                  <a:pt x="183" y="107"/>
                  <a:pt x="176" y="115"/>
                  <a:pt x="172" y="119"/>
                </a:cubicBezTo>
                <a:cubicBezTo>
                  <a:pt x="167" y="124"/>
                  <a:pt x="163" y="128"/>
                  <a:pt x="163" y="128"/>
                </a:cubicBezTo>
                <a:cubicBezTo>
                  <a:pt x="163" y="128"/>
                  <a:pt x="163" y="122"/>
                  <a:pt x="168" y="117"/>
                </a:cubicBezTo>
                <a:cubicBezTo>
                  <a:pt x="175" y="110"/>
                  <a:pt x="180" y="106"/>
                  <a:pt x="181" y="101"/>
                </a:cubicBezTo>
                <a:cubicBezTo>
                  <a:pt x="184" y="90"/>
                  <a:pt x="179" y="83"/>
                  <a:pt x="176" y="82"/>
                </a:cubicBezTo>
                <a:cubicBezTo>
                  <a:pt x="173" y="81"/>
                  <a:pt x="163" y="93"/>
                  <a:pt x="160" y="95"/>
                </a:cubicBezTo>
                <a:cubicBezTo>
                  <a:pt x="157" y="98"/>
                  <a:pt x="145" y="106"/>
                  <a:pt x="140" y="113"/>
                </a:cubicBezTo>
                <a:cubicBezTo>
                  <a:pt x="136" y="119"/>
                  <a:pt x="126" y="134"/>
                  <a:pt x="126" y="144"/>
                </a:cubicBezTo>
                <a:cubicBezTo>
                  <a:pt x="126" y="163"/>
                  <a:pt x="123" y="162"/>
                  <a:pt x="123" y="168"/>
                </a:cubicBezTo>
                <a:cubicBezTo>
                  <a:pt x="123" y="173"/>
                  <a:pt x="125" y="176"/>
                  <a:pt x="125" y="181"/>
                </a:cubicBezTo>
                <a:cubicBezTo>
                  <a:pt x="125" y="199"/>
                  <a:pt x="125" y="199"/>
                  <a:pt x="125" y="199"/>
                </a:cubicBezTo>
                <a:cubicBezTo>
                  <a:pt x="175" y="199"/>
                  <a:pt x="175" y="199"/>
                  <a:pt x="175" y="199"/>
                </a:cubicBezTo>
                <a:cubicBezTo>
                  <a:pt x="175" y="178"/>
                  <a:pt x="175" y="178"/>
                  <a:pt x="175" y="178"/>
                </a:cubicBezTo>
                <a:cubicBezTo>
                  <a:pt x="177" y="170"/>
                  <a:pt x="194" y="145"/>
                  <a:pt x="201" y="136"/>
                </a:cubicBezTo>
                <a:cubicBezTo>
                  <a:pt x="209" y="126"/>
                  <a:pt x="214" y="118"/>
                  <a:pt x="213" y="112"/>
                </a:cubicBezTo>
                <a:cubicBezTo>
                  <a:pt x="213" y="106"/>
                  <a:pt x="210" y="76"/>
                  <a:pt x="209" y="71"/>
                </a:cubicBezTo>
                <a:moveTo>
                  <a:pt x="137" y="84"/>
                </a:moveTo>
                <a:cubicBezTo>
                  <a:pt x="134" y="66"/>
                  <a:pt x="134" y="66"/>
                  <a:pt x="134" y="66"/>
                </a:cubicBezTo>
                <a:cubicBezTo>
                  <a:pt x="133" y="62"/>
                  <a:pt x="135" y="55"/>
                  <a:pt x="138" y="52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5" y="36"/>
                  <a:pt x="154" y="33"/>
                  <a:pt x="149" y="32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6" y="29"/>
                  <a:pt x="121" y="25"/>
                  <a:pt x="119" y="21"/>
                </a:cubicBezTo>
                <a:cubicBezTo>
                  <a:pt x="111" y="4"/>
                  <a:pt x="111" y="4"/>
                  <a:pt x="111" y="4"/>
                </a:cubicBezTo>
                <a:cubicBezTo>
                  <a:pt x="109" y="0"/>
                  <a:pt x="105" y="0"/>
                  <a:pt x="103" y="4"/>
                </a:cubicBezTo>
                <a:cubicBezTo>
                  <a:pt x="95" y="21"/>
                  <a:pt x="95" y="21"/>
                  <a:pt x="95" y="21"/>
                </a:cubicBezTo>
                <a:cubicBezTo>
                  <a:pt x="93" y="25"/>
                  <a:pt x="88" y="29"/>
                  <a:pt x="83" y="30"/>
                </a:cubicBezTo>
                <a:cubicBezTo>
                  <a:pt x="65" y="32"/>
                  <a:pt x="65" y="32"/>
                  <a:pt x="65" y="32"/>
                </a:cubicBezTo>
                <a:cubicBezTo>
                  <a:pt x="60" y="33"/>
                  <a:pt x="59" y="36"/>
                  <a:pt x="63" y="39"/>
                </a:cubicBezTo>
                <a:cubicBezTo>
                  <a:pt x="76" y="52"/>
                  <a:pt x="76" y="52"/>
                  <a:pt x="76" y="52"/>
                </a:cubicBezTo>
                <a:cubicBezTo>
                  <a:pt x="79" y="55"/>
                  <a:pt x="81" y="62"/>
                  <a:pt x="80" y="66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9"/>
                  <a:pt x="79" y="91"/>
                  <a:pt x="83" y="89"/>
                </a:cubicBezTo>
                <a:cubicBezTo>
                  <a:pt x="99" y="80"/>
                  <a:pt x="99" y="80"/>
                  <a:pt x="99" y="80"/>
                </a:cubicBezTo>
                <a:cubicBezTo>
                  <a:pt x="104" y="78"/>
                  <a:pt x="110" y="78"/>
                  <a:pt x="114" y="80"/>
                </a:cubicBezTo>
                <a:cubicBezTo>
                  <a:pt x="131" y="89"/>
                  <a:pt x="131" y="89"/>
                  <a:pt x="131" y="89"/>
                </a:cubicBezTo>
                <a:cubicBezTo>
                  <a:pt x="135" y="91"/>
                  <a:pt x="138" y="89"/>
                  <a:pt x="137" y="8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2398210" y="3764107"/>
            <a:ext cx="230711" cy="190443"/>
          </a:xfrm>
          <a:custGeom>
            <a:avLst/>
            <a:gdLst>
              <a:gd name="T0" fmla="*/ 70 w 206"/>
              <a:gd name="T1" fmla="*/ 42 h 170"/>
              <a:gd name="T2" fmla="*/ 70 w 206"/>
              <a:gd name="T3" fmla="*/ 9 h 170"/>
              <a:gd name="T4" fmla="*/ 103 w 206"/>
              <a:gd name="T5" fmla="*/ 9 h 170"/>
              <a:gd name="T6" fmla="*/ 108 w 206"/>
              <a:gd name="T7" fmla="*/ 14 h 170"/>
              <a:gd name="T8" fmla="*/ 114 w 206"/>
              <a:gd name="T9" fmla="*/ 9 h 170"/>
              <a:gd name="T10" fmla="*/ 147 w 206"/>
              <a:gd name="T11" fmla="*/ 9 h 170"/>
              <a:gd name="T12" fmla="*/ 147 w 206"/>
              <a:gd name="T13" fmla="*/ 42 h 170"/>
              <a:gd name="T14" fmla="*/ 115 w 206"/>
              <a:gd name="T15" fmla="*/ 74 h 170"/>
              <a:gd name="T16" fmla="*/ 102 w 206"/>
              <a:gd name="T17" fmla="*/ 74 h 170"/>
              <a:gd name="T18" fmla="*/ 70 w 206"/>
              <a:gd name="T19" fmla="*/ 42 h 170"/>
              <a:gd name="T20" fmla="*/ 0 w 206"/>
              <a:gd name="T21" fmla="*/ 99 h 170"/>
              <a:gd name="T22" fmla="*/ 43 w 206"/>
              <a:gd name="T23" fmla="*/ 99 h 170"/>
              <a:gd name="T24" fmla="*/ 43 w 206"/>
              <a:gd name="T25" fmla="*/ 170 h 170"/>
              <a:gd name="T26" fmla="*/ 0 w 206"/>
              <a:gd name="T27" fmla="*/ 170 h 170"/>
              <a:gd name="T28" fmla="*/ 0 w 206"/>
              <a:gd name="T29" fmla="*/ 99 h 170"/>
              <a:gd name="T30" fmla="*/ 8 w 206"/>
              <a:gd name="T31" fmla="*/ 155 h 170"/>
              <a:gd name="T32" fmla="*/ 14 w 206"/>
              <a:gd name="T33" fmla="*/ 161 h 170"/>
              <a:gd name="T34" fmla="*/ 20 w 206"/>
              <a:gd name="T35" fmla="*/ 155 h 170"/>
              <a:gd name="T36" fmla="*/ 14 w 206"/>
              <a:gd name="T37" fmla="*/ 149 h 170"/>
              <a:gd name="T38" fmla="*/ 8 w 206"/>
              <a:gd name="T39" fmla="*/ 155 h 170"/>
              <a:gd name="T40" fmla="*/ 189 w 206"/>
              <a:gd name="T41" fmla="*/ 99 h 170"/>
              <a:gd name="T42" fmla="*/ 153 w 206"/>
              <a:gd name="T43" fmla="*/ 119 h 170"/>
              <a:gd name="T44" fmla="*/ 160 w 206"/>
              <a:gd name="T45" fmla="*/ 125 h 170"/>
              <a:gd name="T46" fmla="*/ 156 w 206"/>
              <a:gd name="T47" fmla="*/ 133 h 170"/>
              <a:gd name="T48" fmla="*/ 129 w 206"/>
              <a:gd name="T49" fmla="*/ 139 h 170"/>
              <a:gd name="T50" fmla="*/ 102 w 206"/>
              <a:gd name="T51" fmla="*/ 124 h 170"/>
              <a:gd name="T52" fmla="*/ 127 w 206"/>
              <a:gd name="T53" fmla="*/ 136 h 170"/>
              <a:gd name="T54" fmla="*/ 150 w 206"/>
              <a:gd name="T55" fmla="*/ 126 h 170"/>
              <a:gd name="T56" fmla="*/ 120 w 206"/>
              <a:gd name="T57" fmla="*/ 106 h 170"/>
              <a:gd name="T58" fmla="*/ 92 w 206"/>
              <a:gd name="T59" fmla="*/ 96 h 170"/>
              <a:gd name="T60" fmla="*/ 55 w 206"/>
              <a:gd name="T61" fmla="*/ 103 h 170"/>
              <a:gd name="T62" fmla="*/ 48 w 206"/>
              <a:gd name="T63" fmla="*/ 103 h 170"/>
              <a:gd name="T64" fmla="*/ 48 w 206"/>
              <a:gd name="T65" fmla="*/ 151 h 170"/>
              <a:gd name="T66" fmla="*/ 62 w 206"/>
              <a:gd name="T67" fmla="*/ 151 h 170"/>
              <a:gd name="T68" fmla="*/ 83 w 206"/>
              <a:gd name="T69" fmla="*/ 153 h 170"/>
              <a:gd name="T70" fmla="*/ 119 w 206"/>
              <a:gd name="T71" fmla="*/ 164 h 170"/>
              <a:gd name="T72" fmla="*/ 145 w 206"/>
              <a:gd name="T73" fmla="*/ 156 h 170"/>
              <a:gd name="T74" fmla="*/ 173 w 206"/>
              <a:gd name="T75" fmla="*/ 136 h 170"/>
              <a:gd name="T76" fmla="*/ 202 w 206"/>
              <a:gd name="T77" fmla="*/ 111 h 170"/>
              <a:gd name="T78" fmla="*/ 189 w 206"/>
              <a:gd name="T79" fmla="*/ 9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6" h="170">
                <a:moveTo>
                  <a:pt x="70" y="42"/>
                </a:moveTo>
                <a:cubicBezTo>
                  <a:pt x="61" y="33"/>
                  <a:pt x="61" y="18"/>
                  <a:pt x="70" y="9"/>
                </a:cubicBezTo>
                <a:cubicBezTo>
                  <a:pt x="79" y="0"/>
                  <a:pt x="94" y="0"/>
                  <a:pt x="103" y="9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14" y="9"/>
                  <a:pt x="114" y="9"/>
                  <a:pt x="114" y="9"/>
                </a:cubicBezTo>
                <a:cubicBezTo>
                  <a:pt x="123" y="0"/>
                  <a:pt x="138" y="0"/>
                  <a:pt x="147" y="9"/>
                </a:cubicBezTo>
                <a:cubicBezTo>
                  <a:pt x="156" y="18"/>
                  <a:pt x="156" y="33"/>
                  <a:pt x="147" y="42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1" y="78"/>
                  <a:pt x="105" y="78"/>
                  <a:pt x="102" y="74"/>
                </a:cubicBezTo>
                <a:lnTo>
                  <a:pt x="70" y="42"/>
                </a:lnTo>
                <a:close/>
                <a:moveTo>
                  <a:pt x="0" y="99"/>
                </a:moveTo>
                <a:cubicBezTo>
                  <a:pt x="43" y="99"/>
                  <a:pt x="43" y="99"/>
                  <a:pt x="43" y="99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0" y="170"/>
                  <a:pt x="0" y="170"/>
                  <a:pt x="0" y="170"/>
                </a:cubicBezTo>
                <a:lnTo>
                  <a:pt x="0" y="99"/>
                </a:lnTo>
                <a:close/>
                <a:moveTo>
                  <a:pt x="8" y="155"/>
                </a:moveTo>
                <a:cubicBezTo>
                  <a:pt x="8" y="158"/>
                  <a:pt x="11" y="161"/>
                  <a:pt x="14" y="161"/>
                </a:cubicBezTo>
                <a:cubicBezTo>
                  <a:pt x="17" y="161"/>
                  <a:pt x="20" y="158"/>
                  <a:pt x="20" y="155"/>
                </a:cubicBezTo>
                <a:cubicBezTo>
                  <a:pt x="20" y="151"/>
                  <a:pt x="17" y="149"/>
                  <a:pt x="14" y="149"/>
                </a:cubicBezTo>
                <a:cubicBezTo>
                  <a:pt x="11" y="149"/>
                  <a:pt x="8" y="151"/>
                  <a:pt x="8" y="155"/>
                </a:cubicBezTo>
                <a:moveTo>
                  <a:pt x="189" y="99"/>
                </a:moveTo>
                <a:cubicBezTo>
                  <a:pt x="179" y="98"/>
                  <a:pt x="153" y="119"/>
                  <a:pt x="153" y="119"/>
                </a:cubicBezTo>
                <a:cubicBezTo>
                  <a:pt x="153" y="119"/>
                  <a:pt x="157" y="123"/>
                  <a:pt x="160" y="125"/>
                </a:cubicBezTo>
                <a:cubicBezTo>
                  <a:pt x="162" y="126"/>
                  <a:pt x="159" y="130"/>
                  <a:pt x="156" y="133"/>
                </a:cubicBezTo>
                <a:cubicBezTo>
                  <a:pt x="152" y="135"/>
                  <a:pt x="139" y="142"/>
                  <a:pt x="129" y="139"/>
                </a:cubicBezTo>
                <a:cubicBezTo>
                  <a:pt x="119" y="136"/>
                  <a:pt x="102" y="124"/>
                  <a:pt x="102" y="124"/>
                </a:cubicBezTo>
                <a:cubicBezTo>
                  <a:pt x="102" y="124"/>
                  <a:pt x="118" y="133"/>
                  <a:pt x="127" y="136"/>
                </a:cubicBezTo>
                <a:cubicBezTo>
                  <a:pt x="136" y="139"/>
                  <a:pt x="154" y="129"/>
                  <a:pt x="150" y="126"/>
                </a:cubicBezTo>
                <a:cubicBezTo>
                  <a:pt x="146" y="123"/>
                  <a:pt x="132" y="116"/>
                  <a:pt x="120" y="106"/>
                </a:cubicBezTo>
                <a:cubicBezTo>
                  <a:pt x="115" y="101"/>
                  <a:pt x="102" y="96"/>
                  <a:pt x="92" y="96"/>
                </a:cubicBezTo>
                <a:cubicBezTo>
                  <a:pt x="82" y="96"/>
                  <a:pt x="63" y="103"/>
                  <a:pt x="55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9" y="151"/>
                  <a:pt x="79" y="151"/>
                  <a:pt x="83" y="153"/>
                </a:cubicBezTo>
                <a:cubicBezTo>
                  <a:pt x="86" y="155"/>
                  <a:pt x="112" y="164"/>
                  <a:pt x="119" y="164"/>
                </a:cubicBezTo>
                <a:cubicBezTo>
                  <a:pt x="126" y="164"/>
                  <a:pt x="137" y="161"/>
                  <a:pt x="145" y="156"/>
                </a:cubicBezTo>
                <a:cubicBezTo>
                  <a:pt x="153" y="150"/>
                  <a:pt x="167" y="141"/>
                  <a:pt x="173" y="136"/>
                </a:cubicBezTo>
                <a:cubicBezTo>
                  <a:pt x="179" y="131"/>
                  <a:pt x="199" y="115"/>
                  <a:pt x="202" y="111"/>
                </a:cubicBezTo>
                <a:cubicBezTo>
                  <a:pt x="206" y="108"/>
                  <a:pt x="199" y="100"/>
                  <a:pt x="189" y="9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3" name="Freeform 72"/>
          <p:cNvSpPr>
            <a:spLocks noEditPoints="1"/>
          </p:cNvSpPr>
          <p:nvPr/>
        </p:nvSpPr>
        <p:spPr bwMode="auto">
          <a:xfrm>
            <a:off x="2398210" y="1792317"/>
            <a:ext cx="230711" cy="205129"/>
          </a:xfrm>
          <a:custGeom>
            <a:avLst/>
            <a:gdLst>
              <a:gd name="T0" fmla="*/ 143 w 206"/>
              <a:gd name="T1" fmla="*/ 93 h 183"/>
              <a:gd name="T2" fmla="*/ 115 w 206"/>
              <a:gd name="T3" fmla="*/ 90 h 183"/>
              <a:gd name="T4" fmla="*/ 117 w 206"/>
              <a:gd name="T5" fmla="*/ 88 h 183"/>
              <a:gd name="T6" fmla="*/ 145 w 206"/>
              <a:gd name="T7" fmla="*/ 90 h 183"/>
              <a:gd name="T8" fmla="*/ 138 w 206"/>
              <a:gd name="T9" fmla="*/ 105 h 183"/>
              <a:gd name="T10" fmla="*/ 140 w 206"/>
              <a:gd name="T11" fmla="*/ 101 h 183"/>
              <a:gd name="T12" fmla="*/ 145 w 206"/>
              <a:gd name="T13" fmla="*/ 99 h 183"/>
              <a:gd name="T14" fmla="*/ 143 w 206"/>
              <a:gd name="T15" fmla="*/ 95 h 183"/>
              <a:gd name="T16" fmla="*/ 115 w 206"/>
              <a:gd name="T17" fmla="*/ 97 h 183"/>
              <a:gd name="T18" fmla="*/ 117 w 206"/>
              <a:gd name="T19" fmla="*/ 101 h 183"/>
              <a:gd name="T20" fmla="*/ 120 w 206"/>
              <a:gd name="T21" fmla="*/ 102 h 183"/>
              <a:gd name="T22" fmla="*/ 116 w 206"/>
              <a:gd name="T23" fmla="*/ 78 h 183"/>
              <a:gd name="T24" fmla="*/ 155 w 206"/>
              <a:gd name="T25" fmla="*/ 57 h 183"/>
              <a:gd name="T26" fmla="*/ 130 w 206"/>
              <a:gd name="T27" fmla="*/ 0 h 183"/>
              <a:gd name="T28" fmla="*/ 105 w 206"/>
              <a:gd name="T29" fmla="*/ 57 h 183"/>
              <a:gd name="T30" fmla="*/ 145 w 206"/>
              <a:gd name="T31" fmla="*/ 83 h 183"/>
              <a:gd name="T32" fmla="*/ 117 w 206"/>
              <a:gd name="T33" fmla="*/ 80 h 183"/>
              <a:gd name="T34" fmla="*/ 115 w 206"/>
              <a:gd name="T35" fmla="*/ 83 h 183"/>
              <a:gd name="T36" fmla="*/ 143 w 206"/>
              <a:gd name="T37" fmla="*/ 86 h 183"/>
              <a:gd name="T38" fmla="*/ 0 w 206"/>
              <a:gd name="T39" fmla="*/ 111 h 183"/>
              <a:gd name="T40" fmla="*/ 43 w 206"/>
              <a:gd name="T41" fmla="*/ 183 h 183"/>
              <a:gd name="T42" fmla="*/ 0 w 206"/>
              <a:gd name="T43" fmla="*/ 111 h 183"/>
              <a:gd name="T44" fmla="*/ 15 w 206"/>
              <a:gd name="T45" fmla="*/ 173 h 183"/>
              <a:gd name="T46" fmla="*/ 15 w 206"/>
              <a:gd name="T47" fmla="*/ 161 h 183"/>
              <a:gd name="T48" fmla="*/ 190 w 206"/>
              <a:gd name="T49" fmla="*/ 111 h 183"/>
              <a:gd name="T50" fmla="*/ 160 w 206"/>
              <a:gd name="T51" fmla="*/ 137 h 183"/>
              <a:gd name="T52" fmla="*/ 130 w 206"/>
              <a:gd name="T53" fmla="*/ 151 h 183"/>
              <a:gd name="T54" fmla="*/ 128 w 206"/>
              <a:gd name="T55" fmla="*/ 148 h 183"/>
              <a:gd name="T56" fmla="*/ 121 w 206"/>
              <a:gd name="T57" fmla="*/ 118 h 183"/>
              <a:gd name="T58" fmla="*/ 56 w 206"/>
              <a:gd name="T59" fmla="*/ 116 h 183"/>
              <a:gd name="T60" fmla="*/ 48 w 206"/>
              <a:gd name="T61" fmla="*/ 164 h 183"/>
              <a:gd name="T62" fmla="*/ 83 w 206"/>
              <a:gd name="T63" fmla="*/ 165 h 183"/>
              <a:gd name="T64" fmla="*/ 146 w 206"/>
              <a:gd name="T65" fmla="*/ 168 h 183"/>
              <a:gd name="T66" fmla="*/ 203 w 206"/>
              <a:gd name="T67" fmla="*/ 12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6" h="183">
                <a:moveTo>
                  <a:pt x="145" y="90"/>
                </a:moveTo>
                <a:cubicBezTo>
                  <a:pt x="145" y="92"/>
                  <a:pt x="144" y="93"/>
                  <a:pt x="143" y="93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6" y="93"/>
                  <a:pt x="115" y="92"/>
                  <a:pt x="115" y="90"/>
                </a:cubicBezTo>
                <a:cubicBezTo>
                  <a:pt x="115" y="90"/>
                  <a:pt x="115" y="90"/>
                  <a:pt x="115" y="90"/>
                </a:cubicBezTo>
                <a:cubicBezTo>
                  <a:pt x="115" y="89"/>
                  <a:pt x="116" y="88"/>
                  <a:pt x="117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4" y="88"/>
                  <a:pt x="145" y="89"/>
                  <a:pt x="145" y="90"/>
                </a:cubicBezTo>
                <a:close/>
                <a:moveTo>
                  <a:pt x="122" y="105"/>
                </a:move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40" y="104"/>
                  <a:pt x="140" y="102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4" y="101"/>
                  <a:pt x="145" y="100"/>
                  <a:pt x="145" y="99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5" y="96"/>
                  <a:pt x="144" y="95"/>
                  <a:pt x="143" y="95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6" y="95"/>
                  <a:pt x="115" y="96"/>
                  <a:pt x="115" y="97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6" y="101"/>
                  <a:pt x="117" y="101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4"/>
                  <a:pt x="121" y="105"/>
                  <a:pt x="122" y="105"/>
                </a:cubicBezTo>
                <a:close/>
                <a:moveTo>
                  <a:pt x="116" y="78"/>
                </a:moveTo>
                <a:cubicBezTo>
                  <a:pt x="144" y="78"/>
                  <a:pt x="144" y="78"/>
                  <a:pt x="144" y="78"/>
                </a:cubicBezTo>
                <a:cubicBezTo>
                  <a:pt x="150" y="78"/>
                  <a:pt x="143" y="70"/>
                  <a:pt x="155" y="57"/>
                </a:cubicBezTo>
                <a:cubicBezTo>
                  <a:pt x="160" y="51"/>
                  <a:pt x="164" y="43"/>
                  <a:pt x="164" y="34"/>
                </a:cubicBezTo>
                <a:cubicBezTo>
                  <a:pt x="164" y="15"/>
                  <a:pt x="149" y="0"/>
                  <a:pt x="130" y="0"/>
                </a:cubicBezTo>
                <a:cubicBezTo>
                  <a:pt x="111" y="0"/>
                  <a:pt x="96" y="15"/>
                  <a:pt x="96" y="34"/>
                </a:cubicBezTo>
                <a:cubicBezTo>
                  <a:pt x="96" y="43"/>
                  <a:pt x="99" y="51"/>
                  <a:pt x="105" y="57"/>
                </a:cubicBezTo>
                <a:cubicBezTo>
                  <a:pt x="116" y="70"/>
                  <a:pt x="110" y="78"/>
                  <a:pt x="116" y="78"/>
                </a:cubicBezTo>
                <a:close/>
                <a:moveTo>
                  <a:pt x="145" y="83"/>
                </a:moveTo>
                <a:cubicBezTo>
                  <a:pt x="145" y="81"/>
                  <a:pt x="144" y="80"/>
                  <a:pt x="143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6" y="80"/>
                  <a:pt x="115" y="81"/>
                  <a:pt x="115" y="83"/>
                </a:cubicBezTo>
                <a:cubicBezTo>
                  <a:pt x="115" y="83"/>
                  <a:pt x="115" y="83"/>
                  <a:pt x="115" y="83"/>
                </a:cubicBezTo>
                <a:cubicBezTo>
                  <a:pt x="115" y="84"/>
                  <a:pt x="116" y="86"/>
                  <a:pt x="117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4" y="86"/>
                  <a:pt x="145" y="84"/>
                  <a:pt x="145" y="83"/>
                </a:cubicBezTo>
                <a:close/>
                <a:moveTo>
                  <a:pt x="0" y="111"/>
                </a:moveTo>
                <a:cubicBezTo>
                  <a:pt x="43" y="111"/>
                  <a:pt x="43" y="111"/>
                  <a:pt x="43" y="111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0" y="183"/>
                  <a:pt x="0" y="183"/>
                  <a:pt x="0" y="183"/>
                </a:cubicBezTo>
                <a:lnTo>
                  <a:pt x="0" y="111"/>
                </a:lnTo>
                <a:close/>
                <a:moveTo>
                  <a:pt x="8" y="167"/>
                </a:moveTo>
                <a:cubicBezTo>
                  <a:pt x="8" y="171"/>
                  <a:pt x="11" y="173"/>
                  <a:pt x="15" y="173"/>
                </a:cubicBezTo>
                <a:cubicBezTo>
                  <a:pt x="18" y="173"/>
                  <a:pt x="21" y="171"/>
                  <a:pt x="21" y="167"/>
                </a:cubicBezTo>
                <a:cubicBezTo>
                  <a:pt x="21" y="164"/>
                  <a:pt x="18" y="161"/>
                  <a:pt x="15" y="161"/>
                </a:cubicBezTo>
                <a:cubicBezTo>
                  <a:pt x="11" y="161"/>
                  <a:pt x="8" y="164"/>
                  <a:pt x="8" y="167"/>
                </a:cubicBezTo>
                <a:close/>
                <a:moveTo>
                  <a:pt x="190" y="111"/>
                </a:moveTo>
                <a:cubicBezTo>
                  <a:pt x="180" y="110"/>
                  <a:pt x="153" y="132"/>
                  <a:pt x="153" y="132"/>
                </a:cubicBezTo>
                <a:cubicBezTo>
                  <a:pt x="153" y="132"/>
                  <a:pt x="158" y="136"/>
                  <a:pt x="160" y="137"/>
                </a:cubicBezTo>
                <a:cubicBezTo>
                  <a:pt x="162" y="139"/>
                  <a:pt x="159" y="142"/>
                  <a:pt x="156" y="145"/>
                </a:cubicBezTo>
                <a:cubicBezTo>
                  <a:pt x="153" y="148"/>
                  <a:pt x="140" y="155"/>
                  <a:pt x="130" y="151"/>
                </a:cubicBezTo>
                <a:cubicBezTo>
                  <a:pt x="119" y="148"/>
                  <a:pt x="102" y="136"/>
                  <a:pt x="102" y="136"/>
                </a:cubicBezTo>
                <a:cubicBezTo>
                  <a:pt x="102" y="136"/>
                  <a:pt x="119" y="145"/>
                  <a:pt x="128" y="148"/>
                </a:cubicBezTo>
                <a:cubicBezTo>
                  <a:pt x="137" y="151"/>
                  <a:pt x="155" y="141"/>
                  <a:pt x="151" y="138"/>
                </a:cubicBezTo>
                <a:cubicBezTo>
                  <a:pt x="147" y="135"/>
                  <a:pt x="132" y="129"/>
                  <a:pt x="121" y="118"/>
                </a:cubicBezTo>
                <a:cubicBezTo>
                  <a:pt x="116" y="114"/>
                  <a:pt x="102" y="108"/>
                  <a:pt x="93" y="108"/>
                </a:cubicBezTo>
                <a:cubicBezTo>
                  <a:pt x="83" y="108"/>
                  <a:pt x="63" y="116"/>
                  <a:pt x="56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64"/>
                  <a:pt x="48" y="164"/>
                  <a:pt x="48" y="164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9" y="164"/>
                  <a:pt x="79" y="164"/>
                  <a:pt x="83" y="165"/>
                </a:cubicBezTo>
                <a:cubicBezTo>
                  <a:pt x="87" y="167"/>
                  <a:pt x="112" y="177"/>
                  <a:pt x="119" y="177"/>
                </a:cubicBezTo>
                <a:cubicBezTo>
                  <a:pt x="127" y="177"/>
                  <a:pt x="138" y="174"/>
                  <a:pt x="146" y="168"/>
                </a:cubicBezTo>
                <a:cubicBezTo>
                  <a:pt x="154" y="163"/>
                  <a:pt x="168" y="153"/>
                  <a:pt x="174" y="148"/>
                </a:cubicBezTo>
                <a:cubicBezTo>
                  <a:pt x="179" y="144"/>
                  <a:pt x="199" y="127"/>
                  <a:pt x="203" y="124"/>
                </a:cubicBezTo>
                <a:cubicBezTo>
                  <a:pt x="206" y="120"/>
                  <a:pt x="200" y="112"/>
                  <a:pt x="190" y="1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4" name="Freeform 73"/>
          <p:cNvSpPr>
            <a:spLocks noEditPoints="1"/>
          </p:cNvSpPr>
          <p:nvPr/>
        </p:nvSpPr>
        <p:spPr bwMode="auto">
          <a:xfrm>
            <a:off x="1097768" y="3720652"/>
            <a:ext cx="151783" cy="277354"/>
          </a:xfrm>
          <a:custGeom>
            <a:avLst/>
            <a:gdLst>
              <a:gd name="T0" fmla="*/ 52 w 105"/>
              <a:gd name="T1" fmla="*/ 62 h 192"/>
              <a:gd name="T2" fmla="*/ 30 w 105"/>
              <a:gd name="T3" fmla="*/ 68 h 192"/>
              <a:gd name="T4" fmla="*/ 0 w 105"/>
              <a:gd name="T5" fmla="*/ 74 h 192"/>
              <a:gd name="T6" fmla="*/ 5 w 105"/>
              <a:gd name="T7" fmla="*/ 120 h 192"/>
              <a:gd name="T8" fmla="*/ 18 w 105"/>
              <a:gd name="T9" fmla="*/ 141 h 192"/>
              <a:gd name="T10" fmla="*/ 18 w 105"/>
              <a:gd name="T11" fmla="*/ 188 h 192"/>
              <a:gd name="T12" fmla="*/ 52 w 105"/>
              <a:gd name="T13" fmla="*/ 192 h 192"/>
              <a:gd name="T14" fmla="*/ 86 w 105"/>
              <a:gd name="T15" fmla="*/ 188 h 192"/>
              <a:gd name="T16" fmla="*/ 86 w 105"/>
              <a:gd name="T17" fmla="*/ 141 h 192"/>
              <a:gd name="T18" fmla="*/ 99 w 105"/>
              <a:gd name="T19" fmla="*/ 120 h 192"/>
              <a:gd name="T20" fmla="*/ 105 w 105"/>
              <a:gd name="T21" fmla="*/ 74 h 192"/>
              <a:gd name="T22" fmla="*/ 74 w 105"/>
              <a:gd name="T23" fmla="*/ 68 h 192"/>
              <a:gd name="T24" fmla="*/ 52 w 105"/>
              <a:gd name="T25" fmla="*/ 62 h 192"/>
              <a:gd name="T26" fmla="*/ 59 w 105"/>
              <a:gd name="T27" fmla="*/ 81 h 192"/>
              <a:gd name="T28" fmla="*/ 55 w 105"/>
              <a:gd name="T29" fmla="*/ 86 h 192"/>
              <a:gd name="T30" fmla="*/ 63 w 105"/>
              <a:gd name="T31" fmla="*/ 126 h 192"/>
              <a:gd name="T32" fmla="*/ 52 w 105"/>
              <a:gd name="T33" fmla="*/ 138 h 192"/>
              <a:gd name="T34" fmla="*/ 42 w 105"/>
              <a:gd name="T35" fmla="*/ 126 h 192"/>
              <a:gd name="T36" fmla="*/ 49 w 105"/>
              <a:gd name="T37" fmla="*/ 86 h 192"/>
              <a:gd name="T38" fmla="*/ 46 w 105"/>
              <a:gd name="T39" fmla="*/ 81 h 192"/>
              <a:gd name="T40" fmla="*/ 46 w 105"/>
              <a:gd name="T41" fmla="*/ 79 h 192"/>
              <a:gd name="T42" fmla="*/ 38 w 105"/>
              <a:gd name="T43" fmla="*/ 75 h 192"/>
              <a:gd name="T44" fmla="*/ 41 w 105"/>
              <a:gd name="T45" fmla="*/ 72 h 192"/>
              <a:gd name="T46" fmla="*/ 50 w 105"/>
              <a:gd name="T47" fmla="*/ 74 h 192"/>
              <a:gd name="T48" fmla="*/ 55 w 105"/>
              <a:gd name="T49" fmla="*/ 74 h 192"/>
              <a:gd name="T50" fmla="*/ 64 w 105"/>
              <a:gd name="T51" fmla="*/ 72 h 192"/>
              <a:gd name="T52" fmla="*/ 67 w 105"/>
              <a:gd name="T53" fmla="*/ 75 h 192"/>
              <a:gd name="T54" fmla="*/ 59 w 105"/>
              <a:gd name="T55" fmla="*/ 79 h 192"/>
              <a:gd name="T56" fmla="*/ 59 w 105"/>
              <a:gd name="T57" fmla="*/ 81 h 192"/>
              <a:gd name="T58" fmla="*/ 23 w 105"/>
              <a:gd name="T59" fmla="*/ 29 h 192"/>
              <a:gd name="T60" fmla="*/ 52 w 105"/>
              <a:gd name="T61" fmla="*/ 0 h 192"/>
              <a:gd name="T62" fmla="*/ 81 w 105"/>
              <a:gd name="T63" fmla="*/ 29 h 192"/>
              <a:gd name="T64" fmla="*/ 52 w 105"/>
              <a:gd name="T65" fmla="*/ 59 h 192"/>
              <a:gd name="T66" fmla="*/ 23 w 105"/>
              <a:gd name="T67" fmla="*/ 2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92">
                <a:moveTo>
                  <a:pt x="52" y="62"/>
                </a:moveTo>
                <a:cubicBezTo>
                  <a:pt x="42" y="62"/>
                  <a:pt x="33" y="66"/>
                  <a:pt x="30" y="68"/>
                </a:cubicBezTo>
                <a:cubicBezTo>
                  <a:pt x="10" y="70"/>
                  <a:pt x="0" y="74"/>
                  <a:pt x="0" y="74"/>
                </a:cubicBezTo>
                <a:cubicBezTo>
                  <a:pt x="0" y="74"/>
                  <a:pt x="2" y="111"/>
                  <a:pt x="5" y="120"/>
                </a:cubicBezTo>
                <a:cubicBezTo>
                  <a:pt x="8" y="128"/>
                  <a:pt x="18" y="132"/>
                  <a:pt x="18" y="141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8" y="188"/>
                  <a:pt x="35" y="192"/>
                  <a:pt x="52" y="192"/>
                </a:cubicBezTo>
                <a:cubicBezTo>
                  <a:pt x="69" y="192"/>
                  <a:pt x="86" y="188"/>
                  <a:pt x="86" y="188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6" y="132"/>
                  <a:pt x="97" y="128"/>
                  <a:pt x="99" y="120"/>
                </a:cubicBezTo>
                <a:cubicBezTo>
                  <a:pt x="102" y="111"/>
                  <a:pt x="105" y="74"/>
                  <a:pt x="105" y="74"/>
                </a:cubicBezTo>
                <a:cubicBezTo>
                  <a:pt x="105" y="74"/>
                  <a:pt x="95" y="70"/>
                  <a:pt x="74" y="68"/>
                </a:cubicBezTo>
                <a:cubicBezTo>
                  <a:pt x="71" y="66"/>
                  <a:pt x="63" y="62"/>
                  <a:pt x="52" y="62"/>
                </a:cubicBezTo>
                <a:moveTo>
                  <a:pt x="59" y="81"/>
                </a:moveTo>
                <a:cubicBezTo>
                  <a:pt x="55" y="86"/>
                  <a:pt x="55" y="86"/>
                  <a:pt x="55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9" y="86"/>
                  <a:pt x="49" y="86"/>
                  <a:pt x="49" y="86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6" y="79"/>
                  <a:pt x="46" y="79"/>
                </a:cubicBezTo>
                <a:cubicBezTo>
                  <a:pt x="43" y="78"/>
                  <a:pt x="40" y="77"/>
                  <a:pt x="38" y="75"/>
                </a:cubicBezTo>
                <a:cubicBezTo>
                  <a:pt x="41" y="72"/>
                  <a:pt x="41" y="72"/>
                  <a:pt x="41" y="72"/>
                </a:cubicBezTo>
                <a:cubicBezTo>
                  <a:pt x="44" y="73"/>
                  <a:pt x="47" y="73"/>
                  <a:pt x="5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8" y="73"/>
                  <a:pt x="61" y="73"/>
                  <a:pt x="64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5" y="77"/>
                  <a:pt x="62" y="78"/>
                  <a:pt x="59" y="79"/>
                </a:cubicBezTo>
                <a:lnTo>
                  <a:pt x="59" y="81"/>
                </a:lnTo>
                <a:close/>
                <a:moveTo>
                  <a:pt x="23" y="29"/>
                </a:moveTo>
                <a:cubicBezTo>
                  <a:pt x="23" y="13"/>
                  <a:pt x="36" y="0"/>
                  <a:pt x="52" y="0"/>
                </a:cubicBezTo>
                <a:cubicBezTo>
                  <a:pt x="68" y="0"/>
                  <a:pt x="81" y="13"/>
                  <a:pt x="81" y="29"/>
                </a:cubicBezTo>
                <a:cubicBezTo>
                  <a:pt x="81" y="46"/>
                  <a:pt x="68" y="59"/>
                  <a:pt x="52" y="59"/>
                </a:cubicBezTo>
                <a:cubicBezTo>
                  <a:pt x="36" y="59"/>
                  <a:pt x="23" y="46"/>
                  <a:pt x="23" y="2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1105997" y="1755595"/>
            <a:ext cx="135325" cy="278573"/>
          </a:xfrm>
          <a:custGeom>
            <a:avLst/>
            <a:gdLst>
              <a:gd name="T0" fmla="*/ 19 w 94"/>
              <a:gd name="T1" fmla="*/ 28 h 193"/>
              <a:gd name="T2" fmla="*/ 47 w 94"/>
              <a:gd name="T3" fmla="*/ 0 h 193"/>
              <a:gd name="T4" fmla="*/ 75 w 94"/>
              <a:gd name="T5" fmla="*/ 28 h 193"/>
              <a:gd name="T6" fmla="*/ 47 w 94"/>
              <a:gd name="T7" fmla="*/ 56 h 193"/>
              <a:gd name="T8" fmla="*/ 19 w 94"/>
              <a:gd name="T9" fmla="*/ 28 h 193"/>
              <a:gd name="T10" fmla="*/ 76 w 94"/>
              <a:gd name="T11" fmla="*/ 132 h 193"/>
              <a:gd name="T12" fmla="*/ 81 w 94"/>
              <a:gd name="T13" fmla="*/ 111 h 193"/>
              <a:gd name="T14" fmla="*/ 87 w 94"/>
              <a:gd name="T15" fmla="*/ 70 h 193"/>
              <a:gd name="T16" fmla="*/ 75 w 94"/>
              <a:gd name="T17" fmla="*/ 66 h 193"/>
              <a:gd name="T18" fmla="*/ 75 w 94"/>
              <a:gd name="T19" fmla="*/ 79 h 193"/>
              <a:gd name="T20" fmla="*/ 68 w 94"/>
              <a:gd name="T21" fmla="*/ 79 h 193"/>
              <a:gd name="T22" fmla="*/ 70 w 94"/>
              <a:gd name="T23" fmla="*/ 86 h 193"/>
              <a:gd name="T24" fmla="*/ 47 w 94"/>
              <a:gd name="T25" fmla="*/ 99 h 193"/>
              <a:gd name="T26" fmla="*/ 24 w 94"/>
              <a:gd name="T27" fmla="*/ 86 h 193"/>
              <a:gd name="T28" fmla="*/ 26 w 94"/>
              <a:gd name="T29" fmla="*/ 79 h 193"/>
              <a:gd name="T30" fmla="*/ 19 w 94"/>
              <a:gd name="T31" fmla="*/ 79 h 193"/>
              <a:gd name="T32" fmla="*/ 19 w 94"/>
              <a:gd name="T33" fmla="*/ 66 h 193"/>
              <a:gd name="T34" fmla="*/ 7 w 94"/>
              <a:gd name="T35" fmla="*/ 70 h 193"/>
              <a:gd name="T36" fmla="*/ 13 w 94"/>
              <a:gd name="T37" fmla="*/ 111 h 193"/>
              <a:gd name="T38" fmla="*/ 18 w 94"/>
              <a:gd name="T39" fmla="*/ 132 h 193"/>
              <a:gd name="T40" fmla="*/ 0 w 94"/>
              <a:gd name="T41" fmla="*/ 188 h 193"/>
              <a:gd name="T42" fmla="*/ 47 w 94"/>
              <a:gd name="T43" fmla="*/ 193 h 193"/>
              <a:gd name="T44" fmla="*/ 94 w 94"/>
              <a:gd name="T45" fmla="*/ 188 h 193"/>
              <a:gd name="T46" fmla="*/ 76 w 94"/>
              <a:gd name="T47" fmla="*/ 132 h 193"/>
              <a:gd name="T48" fmla="*/ 29 w 94"/>
              <a:gd name="T49" fmla="*/ 63 h 193"/>
              <a:gd name="T50" fmla="*/ 32 w 94"/>
              <a:gd name="T51" fmla="*/ 79 h 193"/>
              <a:gd name="T52" fmla="*/ 47 w 94"/>
              <a:gd name="T53" fmla="*/ 78 h 193"/>
              <a:gd name="T54" fmla="*/ 62 w 94"/>
              <a:gd name="T55" fmla="*/ 79 h 193"/>
              <a:gd name="T56" fmla="*/ 65 w 94"/>
              <a:gd name="T57" fmla="*/ 63 h 193"/>
              <a:gd name="T58" fmla="*/ 47 w 94"/>
              <a:gd name="T59" fmla="*/ 60 h 193"/>
              <a:gd name="T60" fmla="*/ 29 w 94"/>
              <a:gd name="T61" fmla="*/ 6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193">
                <a:moveTo>
                  <a:pt x="19" y="28"/>
                </a:moveTo>
                <a:cubicBezTo>
                  <a:pt x="19" y="13"/>
                  <a:pt x="32" y="0"/>
                  <a:pt x="47" y="0"/>
                </a:cubicBezTo>
                <a:cubicBezTo>
                  <a:pt x="62" y="0"/>
                  <a:pt x="75" y="13"/>
                  <a:pt x="75" y="28"/>
                </a:cubicBezTo>
                <a:cubicBezTo>
                  <a:pt x="75" y="43"/>
                  <a:pt x="62" y="56"/>
                  <a:pt x="47" y="56"/>
                </a:cubicBezTo>
                <a:cubicBezTo>
                  <a:pt x="32" y="56"/>
                  <a:pt x="19" y="43"/>
                  <a:pt x="19" y="28"/>
                </a:cubicBezTo>
                <a:close/>
                <a:moveTo>
                  <a:pt x="76" y="132"/>
                </a:moveTo>
                <a:cubicBezTo>
                  <a:pt x="76" y="124"/>
                  <a:pt x="79" y="119"/>
                  <a:pt x="81" y="111"/>
                </a:cubicBezTo>
                <a:cubicBezTo>
                  <a:pt x="84" y="103"/>
                  <a:pt x="87" y="70"/>
                  <a:pt x="87" y="70"/>
                </a:cubicBezTo>
                <a:cubicBezTo>
                  <a:pt x="87" y="70"/>
                  <a:pt x="84" y="67"/>
                  <a:pt x="75" y="66"/>
                </a:cubicBezTo>
                <a:cubicBezTo>
                  <a:pt x="75" y="79"/>
                  <a:pt x="75" y="79"/>
                  <a:pt x="75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70" y="86"/>
                  <a:pt x="70" y="86"/>
                  <a:pt x="70" y="86"/>
                </a:cubicBezTo>
                <a:cubicBezTo>
                  <a:pt x="47" y="99"/>
                  <a:pt x="47" y="99"/>
                  <a:pt x="47" y="99"/>
                </a:cubicBezTo>
                <a:cubicBezTo>
                  <a:pt x="24" y="86"/>
                  <a:pt x="24" y="86"/>
                  <a:pt x="24" y="86"/>
                </a:cubicBezTo>
                <a:cubicBezTo>
                  <a:pt x="26" y="79"/>
                  <a:pt x="26" y="79"/>
                  <a:pt x="26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66"/>
                  <a:pt x="19" y="66"/>
                  <a:pt x="19" y="66"/>
                </a:cubicBezTo>
                <a:cubicBezTo>
                  <a:pt x="9" y="67"/>
                  <a:pt x="7" y="70"/>
                  <a:pt x="7" y="70"/>
                </a:cubicBezTo>
                <a:cubicBezTo>
                  <a:pt x="7" y="70"/>
                  <a:pt x="10" y="103"/>
                  <a:pt x="13" y="111"/>
                </a:cubicBezTo>
                <a:cubicBezTo>
                  <a:pt x="15" y="119"/>
                  <a:pt x="18" y="124"/>
                  <a:pt x="18" y="132"/>
                </a:cubicBezTo>
                <a:cubicBezTo>
                  <a:pt x="18" y="140"/>
                  <a:pt x="0" y="188"/>
                  <a:pt x="0" y="188"/>
                </a:cubicBezTo>
                <a:cubicBezTo>
                  <a:pt x="0" y="188"/>
                  <a:pt x="5" y="193"/>
                  <a:pt x="47" y="193"/>
                </a:cubicBezTo>
                <a:cubicBezTo>
                  <a:pt x="88" y="193"/>
                  <a:pt x="94" y="188"/>
                  <a:pt x="94" y="188"/>
                </a:cubicBezTo>
                <a:cubicBezTo>
                  <a:pt x="94" y="188"/>
                  <a:pt x="76" y="140"/>
                  <a:pt x="76" y="132"/>
                </a:cubicBezTo>
                <a:close/>
                <a:moveTo>
                  <a:pt x="29" y="63"/>
                </a:moveTo>
                <a:cubicBezTo>
                  <a:pt x="29" y="67"/>
                  <a:pt x="30" y="73"/>
                  <a:pt x="32" y="79"/>
                </a:cubicBezTo>
                <a:cubicBezTo>
                  <a:pt x="36" y="78"/>
                  <a:pt x="42" y="78"/>
                  <a:pt x="47" y="78"/>
                </a:cubicBezTo>
                <a:cubicBezTo>
                  <a:pt x="52" y="78"/>
                  <a:pt x="57" y="78"/>
                  <a:pt x="62" y="79"/>
                </a:cubicBezTo>
                <a:cubicBezTo>
                  <a:pt x="64" y="73"/>
                  <a:pt x="64" y="67"/>
                  <a:pt x="65" y="63"/>
                </a:cubicBezTo>
                <a:cubicBezTo>
                  <a:pt x="61" y="62"/>
                  <a:pt x="54" y="60"/>
                  <a:pt x="47" y="60"/>
                </a:cubicBezTo>
                <a:cubicBezTo>
                  <a:pt x="40" y="60"/>
                  <a:pt x="33" y="62"/>
                  <a:pt x="29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6" name="Freeform 75"/>
          <p:cNvSpPr>
            <a:spLocks noEditPoints="1"/>
          </p:cNvSpPr>
          <p:nvPr/>
        </p:nvSpPr>
        <p:spPr bwMode="auto">
          <a:xfrm>
            <a:off x="6400811" y="3751915"/>
            <a:ext cx="160538" cy="211069"/>
          </a:xfrm>
          <a:custGeom>
            <a:avLst/>
            <a:gdLst>
              <a:gd name="T0" fmla="*/ 121 w 129"/>
              <a:gd name="T1" fmla="*/ 56 h 169"/>
              <a:gd name="T2" fmla="*/ 65 w 129"/>
              <a:gd name="T3" fmla="*/ 0 h 169"/>
              <a:gd name="T4" fmla="*/ 9 w 129"/>
              <a:gd name="T5" fmla="*/ 56 h 169"/>
              <a:gd name="T6" fmla="*/ 24 w 129"/>
              <a:gd name="T7" fmla="*/ 56 h 169"/>
              <a:gd name="T8" fmla="*/ 65 w 129"/>
              <a:gd name="T9" fmla="*/ 16 h 169"/>
              <a:gd name="T10" fmla="*/ 105 w 129"/>
              <a:gd name="T11" fmla="*/ 56 h 169"/>
              <a:gd name="T12" fmla="*/ 105 w 129"/>
              <a:gd name="T13" fmla="*/ 84 h 169"/>
              <a:gd name="T14" fmla="*/ 0 w 129"/>
              <a:gd name="T15" fmla="*/ 84 h 169"/>
              <a:gd name="T16" fmla="*/ 0 w 129"/>
              <a:gd name="T17" fmla="*/ 169 h 169"/>
              <a:gd name="T18" fmla="*/ 129 w 129"/>
              <a:gd name="T19" fmla="*/ 169 h 169"/>
              <a:gd name="T20" fmla="*/ 129 w 129"/>
              <a:gd name="T21" fmla="*/ 84 h 169"/>
              <a:gd name="T22" fmla="*/ 121 w 129"/>
              <a:gd name="T23" fmla="*/ 84 h 169"/>
              <a:gd name="T24" fmla="*/ 121 w 129"/>
              <a:gd name="T25" fmla="*/ 56 h 169"/>
              <a:gd name="T26" fmla="*/ 72 w 129"/>
              <a:gd name="T27" fmla="*/ 142 h 169"/>
              <a:gd name="T28" fmla="*/ 57 w 129"/>
              <a:gd name="T29" fmla="*/ 142 h 169"/>
              <a:gd name="T30" fmla="*/ 57 w 129"/>
              <a:gd name="T31" fmla="*/ 121 h 169"/>
              <a:gd name="T32" fmla="*/ 72 w 129"/>
              <a:gd name="T33" fmla="*/ 121 h 169"/>
              <a:gd name="T34" fmla="*/ 72 w 129"/>
              <a:gd name="T35" fmla="*/ 14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9" h="169">
                <a:moveTo>
                  <a:pt x="121" y="56"/>
                </a:moveTo>
                <a:cubicBezTo>
                  <a:pt x="121" y="25"/>
                  <a:pt x="96" y="0"/>
                  <a:pt x="65" y="0"/>
                </a:cubicBezTo>
                <a:cubicBezTo>
                  <a:pt x="34" y="0"/>
                  <a:pt x="9" y="25"/>
                  <a:pt x="9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34"/>
                  <a:pt x="43" y="16"/>
                  <a:pt x="65" y="16"/>
                </a:cubicBezTo>
                <a:cubicBezTo>
                  <a:pt x="87" y="16"/>
                  <a:pt x="105" y="34"/>
                  <a:pt x="105" y="56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69"/>
                  <a:pt x="0" y="169"/>
                  <a:pt x="0" y="169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1" y="84"/>
                  <a:pt x="121" y="84"/>
                  <a:pt x="121" y="84"/>
                </a:cubicBezTo>
                <a:lnTo>
                  <a:pt x="121" y="56"/>
                </a:lnTo>
                <a:close/>
                <a:moveTo>
                  <a:pt x="72" y="142"/>
                </a:moveTo>
                <a:cubicBezTo>
                  <a:pt x="57" y="142"/>
                  <a:pt x="57" y="142"/>
                  <a:pt x="57" y="142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72" y="121"/>
                  <a:pt x="72" y="121"/>
                  <a:pt x="72" y="121"/>
                </a:cubicBezTo>
                <a:lnTo>
                  <a:pt x="72" y="14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7" name="Freeform 76"/>
          <p:cNvSpPr>
            <a:spLocks noEditPoints="1"/>
          </p:cNvSpPr>
          <p:nvPr/>
        </p:nvSpPr>
        <p:spPr bwMode="auto">
          <a:xfrm>
            <a:off x="6407804" y="1782244"/>
            <a:ext cx="160538" cy="211069"/>
          </a:xfrm>
          <a:custGeom>
            <a:avLst/>
            <a:gdLst>
              <a:gd name="T0" fmla="*/ 120 w 129"/>
              <a:gd name="T1" fmla="*/ 56 h 169"/>
              <a:gd name="T2" fmla="*/ 116 w 129"/>
              <a:gd name="T3" fmla="*/ 34 h 169"/>
              <a:gd name="T4" fmla="*/ 64 w 129"/>
              <a:gd name="T5" fmla="*/ 0 h 169"/>
              <a:gd name="T6" fmla="*/ 64 w 129"/>
              <a:gd name="T7" fmla="*/ 0 h 169"/>
              <a:gd name="T8" fmla="*/ 13 w 129"/>
              <a:gd name="T9" fmla="*/ 34 h 169"/>
              <a:gd name="T10" fmla="*/ 8 w 129"/>
              <a:gd name="T11" fmla="*/ 56 h 169"/>
              <a:gd name="T12" fmla="*/ 8 w 129"/>
              <a:gd name="T13" fmla="*/ 84 h 169"/>
              <a:gd name="T14" fmla="*/ 0 w 129"/>
              <a:gd name="T15" fmla="*/ 84 h 169"/>
              <a:gd name="T16" fmla="*/ 0 w 129"/>
              <a:gd name="T17" fmla="*/ 169 h 169"/>
              <a:gd name="T18" fmla="*/ 129 w 129"/>
              <a:gd name="T19" fmla="*/ 169 h 169"/>
              <a:gd name="T20" fmla="*/ 129 w 129"/>
              <a:gd name="T21" fmla="*/ 84 h 169"/>
              <a:gd name="T22" fmla="*/ 120 w 129"/>
              <a:gd name="T23" fmla="*/ 84 h 169"/>
              <a:gd name="T24" fmla="*/ 120 w 129"/>
              <a:gd name="T25" fmla="*/ 56 h 169"/>
              <a:gd name="T26" fmla="*/ 72 w 129"/>
              <a:gd name="T27" fmla="*/ 142 h 169"/>
              <a:gd name="T28" fmla="*/ 57 w 129"/>
              <a:gd name="T29" fmla="*/ 142 h 169"/>
              <a:gd name="T30" fmla="*/ 57 w 129"/>
              <a:gd name="T31" fmla="*/ 121 h 169"/>
              <a:gd name="T32" fmla="*/ 72 w 129"/>
              <a:gd name="T33" fmla="*/ 121 h 169"/>
              <a:gd name="T34" fmla="*/ 72 w 129"/>
              <a:gd name="T35" fmla="*/ 142 h 169"/>
              <a:gd name="T36" fmla="*/ 105 w 129"/>
              <a:gd name="T37" fmla="*/ 84 h 169"/>
              <a:gd name="T38" fmla="*/ 24 w 129"/>
              <a:gd name="T39" fmla="*/ 84 h 169"/>
              <a:gd name="T40" fmla="*/ 24 w 129"/>
              <a:gd name="T41" fmla="*/ 56 h 169"/>
              <a:gd name="T42" fmla="*/ 64 w 129"/>
              <a:gd name="T43" fmla="*/ 16 h 169"/>
              <a:gd name="T44" fmla="*/ 105 w 129"/>
              <a:gd name="T45" fmla="*/ 56 h 169"/>
              <a:gd name="T46" fmla="*/ 105 w 129"/>
              <a:gd name="T47" fmla="*/ 8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9" h="169">
                <a:moveTo>
                  <a:pt x="120" y="56"/>
                </a:moveTo>
                <a:cubicBezTo>
                  <a:pt x="120" y="49"/>
                  <a:pt x="119" y="41"/>
                  <a:pt x="116" y="34"/>
                </a:cubicBezTo>
                <a:cubicBezTo>
                  <a:pt x="107" y="14"/>
                  <a:pt x="8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41" y="0"/>
                  <a:pt x="21" y="14"/>
                  <a:pt x="13" y="34"/>
                </a:cubicBezTo>
                <a:cubicBezTo>
                  <a:pt x="10" y="41"/>
                  <a:pt x="8" y="49"/>
                  <a:pt x="8" y="56"/>
                </a:cubicBezTo>
                <a:cubicBezTo>
                  <a:pt x="8" y="84"/>
                  <a:pt x="8" y="84"/>
                  <a:pt x="8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69"/>
                  <a:pt x="0" y="169"/>
                  <a:pt x="0" y="169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56"/>
                </a:lnTo>
                <a:close/>
                <a:moveTo>
                  <a:pt x="72" y="142"/>
                </a:moveTo>
                <a:cubicBezTo>
                  <a:pt x="57" y="142"/>
                  <a:pt x="57" y="142"/>
                  <a:pt x="57" y="142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72" y="121"/>
                  <a:pt x="72" y="121"/>
                  <a:pt x="72" y="121"/>
                </a:cubicBezTo>
                <a:lnTo>
                  <a:pt x="72" y="142"/>
                </a:lnTo>
                <a:close/>
                <a:moveTo>
                  <a:pt x="105" y="84"/>
                </a:moveTo>
                <a:cubicBezTo>
                  <a:pt x="24" y="84"/>
                  <a:pt x="24" y="84"/>
                  <a:pt x="24" y="8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34"/>
                  <a:pt x="42" y="16"/>
                  <a:pt x="64" y="16"/>
                </a:cubicBezTo>
                <a:cubicBezTo>
                  <a:pt x="86" y="16"/>
                  <a:pt x="105" y="34"/>
                  <a:pt x="105" y="56"/>
                </a:cubicBezTo>
                <a:lnTo>
                  <a:pt x="105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0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2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2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2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2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2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2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54" grpId="0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2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2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2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2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2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2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54" grpId="0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282185" y="2074230"/>
            <a:ext cx="1490340" cy="14903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" name="Arrow: Chevron 2"/>
          <p:cNvSpPr/>
          <p:nvPr/>
        </p:nvSpPr>
        <p:spPr>
          <a:xfrm>
            <a:off x="647701" y="2557463"/>
            <a:ext cx="1408133" cy="52387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Arrow: Chevron 3"/>
          <p:cNvSpPr/>
          <p:nvPr/>
        </p:nvSpPr>
        <p:spPr>
          <a:xfrm>
            <a:off x="1931586" y="2557463"/>
            <a:ext cx="1408133" cy="52387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Arrow: Chevron 4"/>
          <p:cNvSpPr/>
          <p:nvPr/>
        </p:nvSpPr>
        <p:spPr>
          <a:xfrm>
            <a:off x="3215472" y="2557463"/>
            <a:ext cx="1408133" cy="52387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Arrow: Chevron 5"/>
          <p:cNvSpPr/>
          <p:nvPr/>
        </p:nvSpPr>
        <p:spPr>
          <a:xfrm>
            <a:off x="4499357" y="2557463"/>
            <a:ext cx="1408133" cy="52387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5783242" y="2557463"/>
            <a:ext cx="1408133" cy="52387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9271" y="2674661"/>
            <a:ext cx="94878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5" dirty="0">
                <a:solidFill>
                  <a:schemeClr val="bg2"/>
                </a:solidFill>
                <a:cs typeface="+mn-ea"/>
                <a:sym typeface="+mn-lt"/>
              </a:rPr>
              <a:t>Cause</a:t>
            </a:r>
            <a:endParaRPr lang="id-ID" sz="1015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8194" y="2674661"/>
            <a:ext cx="94878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5" dirty="0">
                <a:solidFill>
                  <a:schemeClr val="bg2"/>
                </a:solidFill>
                <a:cs typeface="+mn-ea"/>
                <a:sym typeface="+mn-lt"/>
              </a:rPr>
              <a:t>Cause</a:t>
            </a:r>
            <a:endParaRPr lang="id-ID" sz="1015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2079" y="2674661"/>
            <a:ext cx="94878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5" dirty="0">
                <a:solidFill>
                  <a:schemeClr val="bg2"/>
                </a:solidFill>
                <a:cs typeface="+mn-ea"/>
                <a:sym typeface="+mn-lt"/>
              </a:rPr>
              <a:t>Cause</a:t>
            </a:r>
            <a:endParaRPr lang="id-ID" sz="1015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1002" y="2674661"/>
            <a:ext cx="94878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5" dirty="0">
                <a:solidFill>
                  <a:schemeClr val="bg2"/>
                </a:solidFill>
                <a:cs typeface="+mn-ea"/>
                <a:sym typeface="+mn-lt"/>
              </a:rPr>
              <a:t>Cause</a:t>
            </a:r>
            <a:endParaRPr lang="id-ID" sz="1015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0945" y="2674661"/>
            <a:ext cx="94878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5" dirty="0">
                <a:solidFill>
                  <a:schemeClr val="bg2"/>
                </a:solidFill>
                <a:cs typeface="+mn-ea"/>
                <a:sym typeface="+mn-lt"/>
              </a:rPr>
              <a:t>Cause</a:t>
            </a:r>
            <a:endParaRPr lang="id-ID" sz="1015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82195" y="1847851"/>
            <a:ext cx="642938" cy="1951277"/>
            <a:chOff x="1417527" y="2171700"/>
            <a:chExt cx="857250" cy="2601703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1417527" y="2171700"/>
              <a:ext cx="857250" cy="857250"/>
            </a:xfrm>
            <a:prstGeom prst="line">
              <a:avLst/>
            </a:prstGeom>
            <a:ln w="317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417527" y="3916153"/>
              <a:ext cx="857250" cy="857250"/>
            </a:xfrm>
            <a:prstGeom prst="line">
              <a:avLst/>
            </a:prstGeom>
            <a:ln w="317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435945" y="1843762"/>
            <a:ext cx="642938" cy="1951277"/>
            <a:chOff x="1417527" y="2171700"/>
            <a:chExt cx="857250" cy="2601703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1417527" y="2171700"/>
              <a:ext cx="857250" cy="85725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417527" y="3916153"/>
              <a:ext cx="857250" cy="85725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658240" y="1843762"/>
            <a:ext cx="642938" cy="1951277"/>
            <a:chOff x="1417527" y="2171700"/>
            <a:chExt cx="857250" cy="2601703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17527" y="2171700"/>
              <a:ext cx="857250" cy="857250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417527" y="3916153"/>
              <a:ext cx="857250" cy="857250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011990" y="1839673"/>
            <a:ext cx="642938" cy="1951277"/>
            <a:chOff x="1417527" y="2171700"/>
            <a:chExt cx="857250" cy="2601703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1417527" y="2171700"/>
              <a:ext cx="857250" cy="85725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417527" y="3916153"/>
              <a:ext cx="857250" cy="85725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227963" y="1847851"/>
            <a:ext cx="642938" cy="1951277"/>
            <a:chOff x="1417527" y="2171700"/>
            <a:chExt cx="857250" cy="2601703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1417527" y="2171700"/>
              <a:ext cx="857250" cy="857250"/>
            </a:xfrm>
            <a:prstGeom prst="line">
              <a:avLst/>
            </a:prstGeom>
            <a:ln w="3175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417527" y="3916153"/>
              <a:ext cx="857250" cy="857250"/>
            </a:xfrm>
            <a:prstGeom prst="line">
              <a:avLst/>
            </a:prstGeom>
            <a:ln w="3175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504205" y="1264352"/>
            <a:ext cx="614708" cy="61470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4205" y="3759740"/>
            <a:ext cx="614708" cy="61470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7509" y="2942838"/>
            <a:ext cx="51969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5" dirty="0">
                <a:solidFill>
                  <a:schemeClr val="bg2"/>
                </a:solidFill>
                <a:cs typeface="+mn-ea"/>
                <a:sym typeface="+mn-lt"/>
              </a:rPr>
              <a:t>Effect</a:t>
            </a:r>
            <a:endParaRPr lang="id-ID" sz="1015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59545" y="1264352"/>
            <a:ext cx="614708" cy="61470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59545" y="3759740"/>
            <a:ext cx="614708" cy="61470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64969" y="1264352"/>
            <a:ext cx="614708" cy="6147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64969" y="3759740"/>
            <a:ext cx="614708" cy="6147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309" y="1264352"/>
            <a:ext cx="614708" cy="61470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20309" y="3759740"/>
            <a:ext cx="614708" cy="61470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676565" y="1264352"/>
            <a:ext cx="614708" cy="61470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76565" y="3759740"/>
            <a:ext cx="614708" cy="61470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4189" y="1043279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4189" y="4402678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99528" y="1043279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99528" y="4402678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4953" y="1043279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04953" y="4402678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0292" y="1043279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0292" y="4402678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16548" y="1043279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16548" y="4402678"/>
            <a:ext cx="934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5" name="Freeform 49"/>
          <p:cNvSpPr>
            <a:spLocks noEditPoints="1"/>
          </p:cNvSpPr>
          <p:nvPr/>
        </p:nvSpPr>
        <p:spPr bwMode="auto">
          <a:xfrm>
            <a:off x="7791876" y="2362753"/>
            <a:ext cx="470959" cy="466296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6" name="Freeform 24"/>
          <p:cNvSpPr>
            <a:spLocks noEditPoints="1"/>
          </p:cNvSpPr>
          <p:nvPr/>
        </p:nvSpPr>
        <p:spPr bwMode="auto">
          <a:xfrm>
            <a:off x="4569148" y="1413192"/>
            <a:ext cx="317030" cy="31703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7" name="Freeform 25"/>
          <p:cNvSpPr>
            <a:spLocks noEditPoints="1"/>
          </p:cNvSpPr>
          <p:nvPr/>
        </p:nvSpPr>
        <p:spPr bwMode="auto">
          <a:xfrm>
            <a:off x="2008384" y="3937614"/>
            <a:ext cx="317030" cy="258961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8" name="Freeform 26"/>
          <p:cNvSpPr>
            <a:spLocks noEditPoints="1"/>
          </p:cNvSpPr>
          <p:nvPr/>
        </p:nvSpPr>
        <p:spPr bwMode="auto">
          <a:xfrm>
            <a:off x="4569148" y="3908580"/>
            <a:ext cx="317030" cy="31703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8 h 176"/>
              <a:gd name="T12" fmla="*/ 142 w 176"/>
              <a:gd name="T13" fmla="*/ 29 h 176"/>
              <a:gd name="T14" fmla="*/ 122 w 176"/>
              <a:gd name="T15" fmla="*/ 49 h 176"/>
              <a:gd name="T16" fmla="*/ 88 w 176"/>
              <a:gd name="T17" fmla="*/ 36 h 176"/>
              <a:gd name="T18" fmla="*/ 54 w 176"/>
              <a:gd name="T19" fmla="*/ 49 h 176"/>
              <a:gd name="T20" fmla="*/ 34 w 176"/>
              <a:gd name="T21" fmla="*/ 29 h 176"/>
              <a:gd name="T22" fmla="*/ 88 w 176"/>
              <a:gd name="T23" fmla="*/ 8 h 176"/>
              <a:gd name="T24" fmla="*/ 132 w 176"/>
              <a:gd name="T25" fmla="*/ 88 h 176"/>
              <a:gd name="T26" fmla="*/ 88 w 176"/>
              <a:gd name="T27" fmla="*/ 132 h 176"/>
              <a:gd name="T28" fmla="*/ 44 w 176"/>
              <a:gd name="T29" fmla="*/ 88 h 176"/>
              <a:gd name="T30" fmla="*/ 88 w 176"/>
              <a:gd name="T31" fmla="*/ 44 h 176"/>
              <a:gd name="T32" fmla="*/ 132 w 176"/>
              <a:gd name="T33" fmla="*/ 88 h 176"/>
              <a:gd name="T34" fmla="*/ 8 w 176"/>
              <a:gd name="T35" fmla="*/ 88 h 176"/>
              <a:gd name="T36" fmla="*/ 29 w 176"/>
              <a:gd name="T37" fmla="*/ 34 h 176"/>
              <a:gd name="T38" fmla="*/ 49 w 176"/>
              <a:gd name="T39" fmla="*/ 54 h 176"/>
              <a:gd name="T40" fmla="*/ 36 w 176"/>
              <a:gd name="T41" fmla="*/ 88 h 176"/>
              <a:gd name="T42" fmla="*/ 49 w 176"/>
              <a:gd name="T43" fmla="*/ 122 h 176"/>
              <a:gd name="T44" fmla="*/ 29 w 176"/>
              <a:gd name="T45" fmla="*/ 142 h 176"/>
              <a:gd name="T46" fmla="*/ 8 w 176"/>
              <a:gd name="T47" fmla="*/ 88 h 176"/>
              <a:gd name="T48" fmla="*/ 88 w 176"/>
              <a:gd name="T49" fmla="*/ 168 h 176"/>
              <a:gd name="T50" fmla="*/ 34 w 176"/>
              <a:gd name="T51" fmla="*/ 147 h 176"/>
              <a:gd name="T52" fmla="*/ 54 w 176"/>
              <a:gd name="T53" fmla="*/ 127 h 176"/>
              <a:gd name="T54" fmla="*/ 88 w 176"/>
              <a:gd name="T55" fmla="*/ 140 h 176"/>
              <a:gd name="T56" fmla="*/ 122 w 176"/>
              <a:gd name="T57" fmla="*/ 127 h 176"/>
              <a:gd name="T58" fmla="*/ 142 w 176"/>
              <a:gd name="T59" fmla="*/ 147 h 176"/>
              <a:gd name="T60" fmla="*/ 88 w 176"/>
              <a:gd name="T61" fmla="*/ 168 h 176"/>
              <a:gd name="T62" fmla="*/ 147 w 176"/>
              <a:gd name="T63" fmla="*/ 142 h 176"/>
              <a:gd name="T64" fmla="*/ 127 w 176"/>
              <a:gd name="T65" fmla="*/ 122 h 176"/>
              <a:gd name="T66" fmla="*/ 140 w 176"/>
              <a:gd name="T67" fmla="*/ 88 h 176"/>
              <a:gd name="T68" fmla="*/ 127 w 176"/>
              <a:gd name="T69" fmla="*/ 54 h 176"/>
              <a:gd name="T70" fmla="*/ 147 w 176"/>
              <a:gd name="T71" fmla="*/ 34 h 176"/>
              <a:gd name="T72" fmla="*/ 168 w 176"/>
              <a:gd name="T73" fmla="*/ 88 h 176"/>
              <a:gd name="T74" fmla="*/ 147 w 176"/>
              <a:gd name="T75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8"/>
                </a:moveTo>
                <a:cubicBezTo>
                  <a:pt x="109" y="8"/>
                  <a:pt x="127" y="16"/>
                  <a:pt x="142" y="2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3" y="41"/>
                  <a:pt x="101" y="36"/>
                  <a:pt x="88" y="36"/>
                </a:cubicBezTo>
                <a:cubicBezTo>
                  <a:pt x="75" y="36"/>
                  <a:pt x="63" y="41"/>
                  <a:pt x="54" y="49"/>
                </a:cubicBez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moveTo>
                  <a:pt x="132" y="88"/>
                </a:moveTo>
                <a:cubicBezTo>
                  <a:pt x="132" y="112"/>
                  <a:pt x="112" y="132"/>
                  <a:pt x="88" y="132"/>
                </a:cubicBezTo>
                <a:cubicBezTo>
                  <a:pt x="64" y="132"/>
                  <a:pt x="44" y="112"/>
                  <a:pt x="44" y="88"/>
                </a:cubicBezTo>
                <a:cubicBezTo>
                  <a:pt x="44" y="64"/>
                  <a:pt x="64" y="44"/>
                  <a:pt x="88" y="44"/>
                </a:cubicBezTo>
                <a:cubicBezTo>
                  <a:pt x="112" y="44"/>
                  <a:pt x="132" y="64"/>
                  <a:pt x="132" y="88"/>
                </a:cubicBezTo>
                <a:moveTo>
                  <a:pt x="8" y="88"/>
                </a:moveTo>
                <a:cubicBezTo>
                  <a:pt x="8" y="67"/>
                  <a:pt x="16" y="49"/>
                  <a:pt x="2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41" y="63"/>
                  <a:pt x="36" y="75"/>
                  <a:pt x="36" y="88"/>
                </a:cubicBezTo>
                <a:cubicBezTo>
                  <a:pt x="36" y="101"/>
                  <a:pt x="41" y="113"/>
                  <a:pt x="49" y="12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16" y="127"/>
                  <a:pt x="8" y="109"/>
                  <a:pt x="8" y="88"/>
                </a:cubicBezTo>
                <a:moveTo>
                  <a:pt x="88" y="168"/>
                </a:moveTo>
                <a:cubicBezTo>
                  <a:pt x="67" y="168"/>
                  <a:pt x="49" y="160"/>
                  <a:pt x="34" y="14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63" y="135"/>
                  <a:pt x="75" y="140"/>
                  <a:pt x="88" y="140"/>
                </a:cubicBezTo>
                <a:cubicBezTo>
                  <a:pt x="101" y="140"/>
                  <a:pt x="113" y="135"/>
                  <a:pt x="122" y="12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127" y="122"/>
                  <a:pt x="127" y="122"/>
                  <a:pt x="127" y="122"/>
                </a:cubicBezTo>
                <a:cubicBezTo>
                  <a:pt x="135" y="113"/>
                  <a:pt x="140" y="101"/>
                  <a:pt x="140" y="88"/>
                </a:cubicBezTo>
                <a:cubicBezTo>
                  <a:pt x="140" y="75"/>
                  <a:pt x="135" y="63"/>
                  <a:pt x="127" y="5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60" y="49"/>
                  <a:pt x="168" y="67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71" name="Freeform 29"/>
          <p:cNvSpPr>
            <a:spLocks noEditPoints="1"/>
          </p:cNvSpPr>
          <p:nvPr/>
        </p:nvSpPr>
        <p:spPr bwMode="auto">
          <a:xfrm>
            <a:off x="5825404" y="3908580"/>
            <a:ext cx="317030" cy="317030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0" name="Freeform 66"/>
          <p:cNvSpPr>
            <a:spLocks noEditPoints="1"/>
          </p:cNvSpPr>
          <p:nvPr/>
        </p:nvSpPr>
        <p:spPr bwMode="auto">
          <a:xfrm>
            <a:off x="2008384" y="1413192"/>
            <a:ext cx="317030" cy="31703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1" name="Freeform 67"/>
          <p:cNvSpPr>
            <a:spLocks noEditPoints="1"/>
          </p:cNvSpPr>
          <p:nvPr/>
        </p:nvSpPr>
        <p:spPr bwMode="auto">
          <a:xfrm>
            <a:off x="5825404" y="1427316"/>
            <a:ext cx="317030" cy="288780"/>
          </a:xfrm>
          <a:custGeom>
            <a:avLst/>
            <a:gdLst>
              <a:gd name="T0" fmla="*/ 172 w 176"/>
              <a:gd name="T1" fmla="*/ 136 h 160"/>
              <a:gd name="T2" fmla="*/ 96 w 176"/>
              <a:gd name="T3" fmla="*/ 136 h 160"/>
              <a:gd name="T4" fmla="*/ 76 w 176"/>
              <a:gd name="T5" fmla="*/ 120 h 160"/>
              <a:gd name="T6" fmla="*/ 56 w 176"/>
              <a:gd name="T7" fmla="*/ 136 h 160"/>
              <a:gd name="T8" fmla="*/ 4 w 176"/>
              <a:gd name="T9" fmla="*/ 136 h 160"/>
              <a:gd name="T10" fmla="*/ 0 w 176"/>
              <a:gd name="T11" fmla="*/ 140 h 160"/>
              <a:gd name="T12" fmla="*/ 4 w 176"/>
              <a:gd name="T13" fmla="*/ 144 h 160"/>
              <a:gd name="T14" fmla="*/ 56 w 176"/>
              <a:gd name="T15" fmla="*/ 144 h 160"/>
              <a:gd name="T16" fmla="*/ 76 w 176"/>
              <a:gd name="T17" fmla="*/ 160 h 160"/>
              <a:gd name="T18" fmla="*/ 96 w 176"/>
              <a:gd name="T19" fmla="*/ 144 h 160"/>
              <a:gd name="T20" fmla="*/ 172 w 176"/>
              <a:gd name="T21" fmla="*/ 144 h 160"/>
              <a:gd name="T22" fmla="*/ 176 w 176"/>
              <a:gd name="T23" fmla="*/ 140 h 160"/>
              <a:gd name="T24" fmla="*/ 172 w 176"/>
              <a:gd name="T25" fmla="*/ 136 h 160"/>
              <a:gd name="T26" fmla="*/ 76 w 176"/>
              <a:gd name="T27" fmla="*/ 152 h 160"/>
              <a:gd name="T28" fmla="*/ 64 w 176"/>
              <a:gd name="T29" fmla="*/ 140 h 160"/>
              <a:gd name="T30" fmla="*/ 76 w 176"/>
              <a:gd name="T31" fmla="*/ 128 h 160"/>
              <a:gd name="T32" fmla="*/ 88 w 176"/>
              <a:gd name="T33" fmla="*/ 140 h 160"/>
              <a:gd name="T34" fmla="*/ 76 w 176"/>
              <a:gd name="T35" fmla="*/ 152 h 160"/>
              <a:gd name="T36" fmla="*/ 4 w 176"/>
              <a:gd name="T37" fmla="*/ 24 h 160"/>
              <a:gd name="T38" fmla="*/ 24 w 176"/>
              <a:gd name="T39" fmla="*/ 24 h 160"/>
              <a:gd name="T40" fmla="*/ 44 w 176"/>
              <a:gd name="T41" fmla="*/ 40 h 160"/>
              <a:gd name="T42" fmla="*/ 64 w 176"/>
              <a:gd name="T43" fmla="*/ 24 h 160"/>
              <a:gd name="T44" fmla="*/ 172 w 176"/>
              <a:gd name="T45" fmla="*/ 24 h 160"/>
              <a:gd name="T46" fmla="*/ 176 w 176"/>
              <a:gd name="T47" fmla="*/ 20 h 160"/>
              <a:gd name="T48" fmla="*/ 172 w 176"/>
              <a:gd name="T49" fmla="*/ 16 h 160"/>
              <a:gd name="T50" fmla="*/ 64 w 176"/>
              <a:gd name="T51" fmla="*/ 16 h 160"/>
              <a:gd name="T52" fmla="*/ 44 w 176"/>
              <a:gd name="T53" fmla="*/ 0 h 160"/>
              <a:gd name="T54" fmla="*/ 24 w 176"/>
              <a:gd name="T55" fmla="*/ 16 h 160"/>
              <a:gd name="T56" fmla="*/ 4 w 176"/>
              <a:gd name="T57" fmla="*/ 16 h 160"/>
              <a:gd name="T58" fmla="*/ 0 w 176"/>
              <a:gd name="T59" fmla="*/ 20 h 160"/>
              <a:gd name="T60" fmla="*/ 4 w 176"/>
              <a:gd name="T61" fmla="*/ 24 h 160"/>
              <a:gd name="T62" fmla="*/ 44 w 176"/>
              <a:gd name="T63" fmla="*/ 8 h 160"/>
              <a:gd name="T64" fmla="*/ 56 w 176"/>
              <a:gd name="T65" fmla="*/ 20 h 160"/>
              <a:gd name="T66" fmla="*/ 44 w 176"/>
              <a:gd name="T67" fmla="*/ 32 h 160"/>
              <a:gd name="T68" fmla="*/ 32 w 176"/>
              <a:gd name="T69" fmla="*/ 20 h 160"/>
              <a:gd name="T70" fmla="*/ 44 w 176"/>
              <a:gd name="T71" fmla="*/ 8 h 160"/>
              <a:gd name="T72" fmla="*/ 172 w 176"/>
              <a:gd name="T73" fmla="*/ 76 h 160"/>
              <a:gd name="T74" fmla="*/ 160 w 176"/>
              <a:gd name="T75" fmla="*/ 76 h 160"/>
              <a:gd name="T76" fmla="*/ 140 w 176"/>
              <a:gd name="T77" fmla="*/ 60 h 160"/>
              <a:gd name="T78" fmla="*/ 120 w 176"/>
              <a:gd name="T79" fmla="*/ 76 h 160"/>
              <a:gd name="T80" fmla="*/ 4 w 176"/>
              <a:gd name="T81" fmla="*/ 76 h 160"/>
              <a:gd name="T82" fmla="*/ 0 w 176"/>
              <a:gd name="T83" fmla="*/ 80 h 160"/>
              <a:gd name="T84" fmla="*/ 4 w 176"/>
              <a:gd name="T85" fmla="*/ 84 h 160"/>
              <a:gd name="T86" fmla="*/ 120 w 176"/>
              <a:gd name="T87" fmla="*/ 84 h 160"/>
              <a:gd name="T88" fmla="*/ 140 w 176"/>
              <a:gd name="T89" fmla="*/ 100 h 160"/>
              <a:gd name="T90" fmla="*/ 160 w 176"/>
              <a:gd name="T91" fmla="*/ 84 h 160"/>
              <a:gd name="T92" fmla="*/ 172 w 176"/>
              <a:gd name="T93" fmla="*/ 84 h 160"/>
              <a:gd name="T94" fmla="*/ 176 w 176"/>
              <a:gd name="T95" fmla="*/ 80 h 160"/>
              <a:gd name="T96" fmla="*/ 172 w 176"/>
              <a:gd name="T97" fmla="*/ 76 h 160"/>
              <a:gd name="T98" fmla="*/ 140 w 176"/>
              <a:gd name="T99" fmla="*/ 92 h 160"/>
              <a:gd name="T100" fmla="*/ 128 w 176"/>
              <a:gd name="T101" fmla="*/ 80 h 160"/>
              <a:gd name="T102" fmla="*/ 140 w 176"/>
              <a:gd name="T103" fmla="*/ 68 h 160"/>
              <a:gd name="T104" fmla="*/ 152 w 176"/>
              <a:gd name="T105" fmla="*/ 80 h 160"/>
              <a:gd name="T106" fmla="*/ 140 w 176"/>
              <a:gd name="T10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60">
                <a:moveTo>
                  <a:pt x="172" y="136"/>
                </a:moveTo>
                <a:cubicBezTo>
                  <a:pt x="96" y="136"/>
                  <a:pt x="96" y="136"/>
                  <a:pt x="96" y="136"/>
                </a:cubicBezTo>
                <a:cubicBezTo>
                  <a:pt x="94" y="127"/>
                  <a:pt x="86" y="120"/>
                  <a:pt x="76" y="120"/>
                </a:cubicBezTo>
                <a:cubicBezTo>
                  <a:pt x="66" y="120"/>
                  <a:pt x="58" y="127"/>
                  <a:pt x="56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8" y="153"/>
                  <a:pt x="66" y="160"/>
                  <a:pt x="76" y="160"/>
                </a:cubicBezTo>
                <a:cubicBezTo>
                  <a:pt x="86" y="160"/>
                  <a:pt x="94" y="153"/>
                  <a:pt x="96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76" y="152"/>
                </a:moveTo>
                <a:cubicBezTo>
                  <a:pt x="69" y="152"/>
                  <a:pt x="64" y="147"/>
                  <a:pt x="64" y="140"/>
                </a:cubicBezTo>
                <a:cubicBezTo>
                  <a:pt x="64" y="133"/>
                  <a:pt x="69" y="128"/>
                  <a:pt x="76" y="128"/>
                </a:cubicBezTo>
                <a:cubicBezTo>
                  <a:pt x="83" y="128"/>
                  <a:pt x="88" y="133"/>
                  <a:pt x="88" y="140"/>
                </a:cubicBezTo>
                <a:cubicBezTo>
                  <a:pt x="88" y="147"/>
                  <a:pt x="83" y="152"/>
                  <a:pt x="76" y="152"/>
                </a:cubicBezTo>
                <a:moveTo>
                  <a:pt x="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6" y="33"/>
                  <a:pt x="34" y="40"/>
                  <a:pt x="44" y="40"/>
                </a:cubicBezTo>
                <a:cubicBezTo>
                  <a:pt x="54" y="40"/>
                  <a:pt x="62" y="33"/>
                  <a:pt x="64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2" y="7"/>
                  <a:pt x="54" y="0"/>
                  <a:pt x="44" y="0"/>
                </a:cubicBezTo>
                <a:cubicBezTo>
                  <a:pt x="34" y="0"/>
                  <a:pt x="26" y="7"/>
                  <a:pt x="2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moveTo>
                  <a:pt x="44" y="8"/>
                </a:moveTo>
                <a:cubicBezTo>
                  <a:pt x="51" y="8"/>
                  <a:pt x="56" y="13"/>
                  <a:pt x="56" y="20"/>
                </a:cubicBezTo>
                <a:cubicBezTo>
                  <a:pt x="56" y="27"/>
                  <a:pt x="51" y="32"/>
                  <a:pt x="44" y="32"/>
                </a:cubicBezTo>
                <a:cubicBezTo>
                  <a:pt x="37" y="32"/>
                  <a:pt x="32" y="27"/>
                  <a:pt x="32" y="20"/>
                </a:cubicBezTo>
                <a:cubicBezTo>
                  <a:pt x="32" y="13"/>
                  <a:pt x="37" y="8"/>
                  <a:pt x="44" y="8"/>
                </a:cubicBezTo>
                <a:moveTo>
                  <a:pt x="172" y="76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67"/>
                  <a:pt x="150" y="60"/>
                  <a:pt x="140" y="60"/>
                </a:cubicBezTo>
                <a:cubicBezTo>
                  <a:pt x="130" y="60"/>
                  <a:pt x="122" y="67"/>
                  <a:pt x="120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8"/>
                  <a:pt x="0" y="80"/>
                </a:cubicBezTo>
                <a:cubicBezTo>
                  <a:pt x="0" y="82"/>
                  <a:pt x="2" y="84"/>
                  <a:pt x="4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2" y="93"/>
                  <a:pt x="130" y="100"/>
                  <a:pt x="140" y="100"/>
                </a:cubicBezTo>
                <a:cubicBezTo>
                  <a:pt x="150" y="100"/>
                  <a:pt x="158" y="93"/>
                  <a:pt x="160" y="84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78"/>
                  <a:pt x="174" y="76"/>
                  <a:pt x="172" y="76"/>
                </a:cubicBezTo>
                <a:moveTo>
                  <a:pt x="140" y="92"/>
                </a:moveTo>
                <a:cubicBezTo>
                  <a:pt x="133" y="92"/>
                  <a:pt x="128" y="87"/>
                  <a:pt x="128" y="80"/>
                </a:cubicBezTo>
                <a:cubicBezTo>
                  <a:pt x="128" y="73"/>
                  <a:pt x="133" y="68"/>
                  <a:pt x="140" y="68"/>
                </a:cubicBezTo>
                <a:cubicBezTo>
                  <a:pt x="147" y="68"/>
                  <a:pt x="152" y="73"/>
                  <a:pt x="152" y="80"/>
                </a:cubicBezTo>
                <a:cubicBezTo>
                  <a:pt x="152" y="87"/>
                  <a:pt x="147" y="92"/>
                  <a:pt x="140" y="9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5" name="Freeform 71"/>
          <p:cNvSpPr>
            <a:spLocks noEditPoints="1"/>
          </p:cNvSpPr>
          <p:nvPr/>
        </p:nvSpPr>
        <p:spPr bwMode="auto">
          <a:xfrm>
            <a:off x="653045" y="1413192"/>
            <a:ext cx="317030" cy="317030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87" name="Freeform 85"/>
          <p:cNvSpPr>
            <a:spLocks noEditPoints="1"/>
          </p:cNvSpPr>
          <p:nvPr/>
        </p:nvSpPr>
        <p:spPr bwMode="auto">
          <a:xfrm>
            <a:off x="3213809" y="3908580"/>
            <a:ext cx="317030" cy="317030"/>
          </a:xfrm>
          <a:custGeom>
            <a:avLst/>
            <a:gdLst>
              <a:gd name="T0" fmla="*/ 132 w 176"/>
              <a:gd name="T1" fmla="*/ 102 h 176"/>
              <a:gd name="T2" fmla="*/ 104 w 176"/>
              <a:gd name="T3" fmla="*/ 52 h 176"/>
              <a:gd name="T4" fmla="*/ 52 w 176"/>
              <a:gd name="T5" fmla="*/ 0 h 176"/>
              <a:gd name="T6" fmla="*/ 52 w 176"/>
              <a:gd name="T7" fmla="*/ 104 h 176"/>
              <a:gd name="T8" fmla="*/ 79 w 176"/>
              <a:gd name="T9" fmla="*/ 131 h 176"/>
              <a:gd name="T10" fmla="*/ 113 w 176"/>
              <a:gd name="T11" fmla="*/ 143 h 176"/>
              <a:gd name="T12" fmla="*/ 128 w 176"/>
              <a:gd name="T13" fmla="*/ 144 h 176"/>
              <a:gd name="T14" fmla="*/ 132 w 176"/>
              <a:gd name="T15" fmla="*/ 160 h 176"/>
              <a:gd name="T16" fmla="*/ 144 w 176"/>
              <a:gd name="T17" fmla="*/ 172 h 176"/>
              <a:gd name="T18" fmla="*/ 172 w 176"/>
              <a:gd name="T19" fmla="*/ 176 h 176"/>
              <a:gd name="T20" fmla="*/ 176 w 176"/>
              <a:gd name="T21" fmla="*/ 148 h 176"/>
              <a:gd name="T22" fmla="*/ 44 w 176"/>
              <a:gd name="T23" fmla="*/ 95 h 176"/>
              <a:gd name="T24" fmla="*/ 52 w 176"/>
              <a:gd name="T25" fmla="*/ 8 h 176"/>
              <a:gd name="T26" fmla="*/ 74 w 176"/>
              <a:gd name="T27" fmla="*/ 45 h 176"/>
              <a:gd name="T28" fmla="*/ 44 w 176"/>
              <a:gd name="T29" fmla="*/ 95 h 176"/>
              <a:gd name="T30" fmla="*/ 152 w 176"/>
              <a:gd name="T31" fmla="*/ 168 h 176"/>
              <a:gd name="T32" fmla="*/ 148 w 176"/>
              <a:gd name="T33" fmla="*/ 152 h 176"/>
              <a:gd name="T34" fmla="*/ 136 w 176"/>
              <a:gd name="T35" fmla="*/ 140 h 176"/>
              <a:gd name="T36" fmla="*/ 118 w 176"/>
              <a:gd name="T37" fmla="*/ 136 h 176"/>
              <a:gd name="T38" fmla="*/ 102 w 176"/>
              <a:gd name="T39" fmla="*/ 122 h 176"/>
              <a:gd name="T40" fmla="*/ 96 w 176"/>
              <a:gd name="T41" fmla="*/ 126 h 176"/>
              <a:gd name="T42" fmla="*/ 50 w 176"/>
              <a:gd name="T43" fmla="*/ 91 h 176"/>
              <a:gd name="T44" fmla="*/ 79 w 176"/>
              <a:gd name="T45" fmla="*/ 50 h 176"/>
              <a:gd name="T46" fmla="*/ 96 w 176"/>
              <a:gd name="T47" fmla="*/ 55 h 176"/>
              <a:gd name="T48" fmla="*/ 84 w 176"/>
              <a:gd name="T49" fmla="*/ 72 h 176"/>
              <a:gd name="T50" fmla="*/ 84 w 176"/>
              <a:gd name="T51" fmla="*/ 96 h 176"/>
              <a:gd name="T52" fmla="*/ 95 w 176"/>
              <a:gd name="T53" fmla="*/ 80 h 176"/>
              <a:gd name="T54" fmla="*/ 126 w 176"/>
              <a:gd name="T55" fmla="*/ 85 h 176"/>
              <a:gd name="T56" fmla="*/ 123 w 176"/>
              <a:gd name="T57" fmla="*/ 99 h 176"/>
              <a:gd name="T58" fmla="*/ 123 w 176"/>
              <a:gd name="T59" fmla="*/ 105 h 176"/>
              <a:gd name="T60" fmla="*/ 168 w 176"/>
              <a:gd name="T61" fmla="*/ 168 h 176"/>
              <a:gd name="T62" fmla="*/ 84 w 176"/>
              <a:gd name="T63" fmla="*/ 88 h 176"/>
              <a:gd name="T64" fmla="*/ 84 w 176"/>
              <a:gd name="T65" fmla="*/ 8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45"/>
                </a:moveTo>
                <a:cubicBezTo>
                  <a:pt x="132" y="102"/>
                  <a:pt x="132" y="102"/>
                  <a:pt x="132" y="102"/>
                </a:cubicBezTo>
                <a:cubicBezTo>
                  <a:pt x="137" y="95"/>
                  <a:pt x="137" y="86"/>
                  <a:pt x="131" y="79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86" y="137"/>
                  <a:pt x="96" y="137"/>
                  <a:pt x="102" y="131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4" y="144"/>
                  <a:pt x="115" y="144"/>
                  <a:pt x="116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7"/>
                  <a:pt x="176" y="146"/>
                  <a:pt x="175" y="145"/>
                </a:cubicBezTo>
                <a:moveTo>
                  <a:pt x="44" y="95"/>
                </a:moveTo>
                <a:cubicBezTo>
                  <a:pt x="23" y="91"/>
                  <a:pt x="8" y="73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3" y="8"/>
                  <a:pt x="91" y="23"/>
                  <a:pt x="95" y="44"/>
                </a:cubicBezTo>
                <a:cubicBezTo>
                  <a:pt x="89" y="38"/>
                  <a:pt x="80" y="39"/>
                  <a:pt x="74" y="45"/>
                </a:cubicBezTo>
                <a:cubicBezTo>
                  <a:pt x="45" y="74"/>
                  <a:pt x="45" y="74"/>
                  <a:pt x="45" y="74"/>
                </a:cubicBezTo>
                <a:cubicBezTo>
                  <a:pt x="39" y="80"/>
                  <a:pt x="38" y="89"/>
                  <a:pt x="44" y="95"/>
                </a:cubicBezTo>
                <a:moveTo>
                  <a:pt x="168" y="168"/>
                </a:moveTo>
                <a:cubicBezTo>
                  <a:pt x="152" y="168"/>
                  <a:pt x="152" y="168"/>
                  <a:pt x="152" y="168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4"/>
                  <a:pt x="150" y="152"/>
                  <a:pt x="148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36" y="138"/>
                  <a:pt x="134" y="136"/>
                  <a:pt x="132" y="136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04" y="122"/>
                  <a:pt x="103" y="122"/>
                  <a:pt x="102" y="122"/>
                </a:cubicBezTo>
                <a:cubicBezTo>
                  <a:pt x="101" y="122"/>
                  <a:pt x="100" y="122"/>
                  <a:pt x="99" y="123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3" y="129"/>
                  <a:pt x="88" y="129"/>
                  <a:pt x="85" y="126"/>
                </a:cubicBezTo>
                <a:cubicBezTo>
                  <a:pt x="50" y="91"/>
                  <a:pt x="50" y="91"/>
                  <a:pt x="50" y="91"/>
                </a:cubicBezTo>
                <a:cubicBezTo>
                  <a:pt x="47" y="88"/>
                  <a:pt x="47" y="83"/>
                  <a:pt x="50" y="79"/>
                </a:cubicBezTo>
                <a:cubicBezTo>
                  <a:pt x="79" y="50"/>
                  <a:pt x="79" y="50"/>
                  <a:pt x="79" y="50"/>
                </a:cubicBezTo>
                <a:cubicBezTo>
                  <a:pt x="83" y="47"/>
                  <a:pt x="88" y="47"/>
                  <a:pt x="91" y="50"/>
                </a:cubicBezTo>
                <a:cubicBezTo>
                  <a:pt x="96" y="55"/>
                  <a:pt x="96" y="55"/>
                  <a:pt x="96" y="55"/>
                </a:cubicBezTo>
                <a:cubicBezTo>
                  <a:pt x="95" y="62"/>
                  <a:pt x="93" y="68"/>
                  <a:pt x="90" y="74"/>
                </a:cubicBezTo>
                <a:cubicBezTo>
                  <a:pt x="88" y="73"/>
                  <a:pt x="86" y="72"/>
                  <a:pt x="84" y="72"/>
                </a:cubicBez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83"/>
                  <a:pt x="96" y="82"/>
                  <a:pt x="95" y="80"/>
                </a:cubicBezTo>
                <a:cubicBezTo>
                  <a:pt x="99" y="75"/>
                  <a:pt x="102" y="69"/>
                  <a:pt x="103" y="62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9" y="88"/>
                  <a:pt x="129" y="93"/>
                  <a:pt x="126" y="96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2" y="100"/>
                  <a:pt x="122" y="101"/>
                  <a:pt x="122" y="102"/>
                </a:cubicBezTo>
                <a:cubicBezTo>
                  <a:pt x="122" y="103"/>
                  <a:pt x="122" y="104"/>
                  <a:pt x="123" y="105"/>
                </a:cubicBezTo>
                <a:cubicBezTo>
                  <a:pt x="168" y="150"/>
                  <a:pt x="168" y="150"/>
                  <a:pt x="168" y="150"/>
                </a:cubicBezTo>
                <a:lnTo>
                  <a:pt x="168" y="168"/>
                </a:lnTo>
                <a:close/>
                <a:moveTo>
                  <a:pt x="88" y="84"/>
                </a:moveTo>
                <a:cubicBezTo>
                  <a:pt x="88" y="86"/>
                  <a:pt x="86" y="88"/>
                  <a:pt x="84" y="88"/>
                </a:cubicBez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92" name="Freeform 96"/>
          <p:cNvSpPr>
            <a:spLocks noEditPoints="1"/>
          </p:cNvSpPr>
          <p:nvPr/>
        </p:nvSpPr>
        <p:spPr bwMode="auto">
          <a:xfrm>
            <a:off x="653045" y="3937614"/>
            <a:ext cx="317030" cy="258961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93" name="Freeform 97"/>
          <p:cNvSpPr>
            <a:spLocks noEditPoints="1"/>
          </p:cNvSpPr>
          <p:nvPr/>
        </p:nvSpPr>
        <p:spPr bwMode="auto">
          <a:xfrm>
            <a:off x="3211453" y="1413192"/>
            <a:ext cx="321740" cy="317030"/>
          </a:xfrm>
          <a:custGeom>
            <a:avLst/>
            <a:gdLst>
              <a:gd name="T0" fmla="*/ 170 w 179"/>
              <a:gd name="T1" fmla="*/ 35 h 176"/>
              <a:gd name="T2" fmla="*/ 166 w 179"/>
              <a:gd name="T3" fmla="*/ 38 h 176"/>
              <a:gd name="T4" fmla="*/ 166 w 179"/>
              <a:gd name="T5" fmla="*/ 38 h 176"/>
              <a:gd name="T6" fmla="*/ 146 w 179"/>
              <a:gd name="T7" fmla="*/ 58 h 176"/>
              <a:gd name="T8" fmla="*/ 146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2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7 h 176"/>
              <a:gd name="T30" fmla="*/ 140 w 179"/>
              <a:gd name="T31" fmla="*/ 99 h 176"/>
              <a:gd name="T32" fmla="*/ 129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6 w 179"/>
              <a:gd name="T43" fmla="*/ 96 h 176"/>
              <a:gd name="T44" fmla="*/ 35 w 179"/>
              <a:gd name="T45" fmla="*/ 163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0 w 179"/>
              <a:gd name="T53" fmla="*/ 80 h 176"/>
              <a:gd name="T54" fmla="*/ 80 w 179"/>
              <a:gd name="T55" fmla="*/ 80 h 176"/>
              <a:gd name="T56" fmla="*/ 82 w 179"/>
              <a:gd name="T57" fmla="*/ 76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0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7 w 179"/>
              <a:gd name="T71" fmla="*/ 9 h 176"/>
              <a:gd name="T72" fmla="*/ 112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1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3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29 w 179"/>
              <a:gd name="T103" fmla="*/ 112 h 176"/>
              <a:gd name="T104" fmla="*/ 146 w 179"/>
              <a:gd name="T105" fmla="*/ 105 h 176"/>
              <a:gd name="T106" fmla="*/ 167 w 179"/>
              <a:gd name="T107" fmla="*/ 83 h 176"/>
              <a:gd name="T108" fmla="*/ 170 w 179"/>
              <a:gd name="T109" fmla="*/ 35 h 176"/>
              <a:gd name="T110" fmla="*/ 21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1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6" y="38"/>
                  <a:pt x="166" y="38"/>
                  <a:pt x="166" y="38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2" y="62"/>
                  <a:pt x="137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8"/>
                  <a:pt x="114" y="34"/>
                  <a:pt x="118" y="3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7" y="29"/>
                  <a:pt x="104" y="36"/>
                  <a:pt x="104" y="44"/>
                </a:cubicBezTo>
                <a:cubicBezTo>
                  <a:pt x="104" y="59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8" y="71"/>
                  <a:pt x="162" y="77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37" y="102"/>
                  <a:pt x="133" y="104"/>
                  <a:pt x="129" y="104"/>
                </a:cubicBezTo>
                <a:cubicBezTo>
                  <a:pt x="129" y="104"/>
                  <a:pt x="115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1" y="94"/>
                  <a:pt x="101" y="94"/>
                  <a:pt x="100" y="94"/>
                </a:cubicBezTo>
                <a:cubicBezTo>
                  <a:pt x="98" y="94"/>
                  <a:pt x="97" y="95"/>
                  <a:pt x="97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2" y="166"/>
                  <a:pt x="28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69" y="59"/>
                  <a:pt x="69" y="47"/>
                  <a:pt x="79" y="3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8"/>
                  <a:pt x="127" y="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6"/>
                  <a:pt x="141" y="6"/>
                  <a:pt x="141" y="6"/>
                </a:cubicBezTo>
                <a:cubicBezTo>
                  <a:pt x="133" y="2"/>
                  <a:pt x="125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3" y="31"/>
                  <a:pt x="73" y="31"/>
                  <a:pt x="73" y="31"/>
                </a:cubicBezTo>
                <a:cubicBezTo>
                  <a:pt x="59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9"/>
                  <a:pt x="0" y="145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3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4" y="111"/>
                  <a:pt x="127" y="112"/>
                  <a:pt x="129" y="112"/>
                </a:cubicBezTo>
                <a:cubicBezTo>
                  <a:pt x="135" y="112"/>
                  <a:pt x="141" y="110"/>
                  <a:pt x="146" y="105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8" y="72"/>
                  <a:pt x="179" y="52"/>
                  <a:pt x="170" y="35"/>
                </a:cubicBezTo>
                <a:moveTo>
                  <a:pt x="21" y="149"/>
                </a:moveTo>
                <a:cubicBezTo>
                  <a:pt x="20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3" y="148"/>
                  <a:pt x="22" y="148"/>
                  <a:pt x="21" y="14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1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383491" y="1110344"/>
            <a:ext cx="8326997" cy="3548742"/>
          </a:xfrm>
          <a:prstGeom prst="rightArrow">
            <a:avLst>
              <a:gd name="adj1" fmla="val 72347"/>
              <a:gd name="adj2" fmla="val 46463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5043" y="1110344"/>
            <a:ext cx="8245445" cy="3548742"/>
            <a:chOff x="620058" y="1480458"/>
            <a:chExt cx="10993926" cy="4731656"/>
          </a:xfrm>
        </p:grpSpPr>
        <p:sp>
          <p:nvSpPr>
            <p:cNvPr id="13" name="Isosceles Triangle 12"/>
            <p:cNvSpPr/>
            <p:nvPr/>
          </p:nvSpPr>
          <p:spPr>
            <a:xfrm rot="5400000">
              <a:off x="10120270" y="3434837"/>
              <a:ext cx="1758009" cy="82289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620058" y="1480458"/>
              <a:ext cx="10993926" cy="4731656"/>
            </a:xfrm>
            <a:custGeom>
              <a:avLst/>
              <a:gdLst>
                <a:gd name="T0" fmla="*/ 7710 w 8561"/>
                <a:gd name="T1" fmla="*/ 987 h 3943"/>
                <a:gd name="T2" fmla="*/ 6859 w 8561"/>
                <a:gd name="T3" fmla="*/ 0 h 3943"/>
                <a:gd name="T4" fmla="*/ 6859 w 8561"/>
                <a:gd name="T5" fmla="*/ 71 h 3943"/>
                <a:gd name="T6" fmla="*/ 7303 w 8561"/>
                <a:gd name="T7" fmla="*/ 724 h 3943"/>
                <a:gd name="T8" fmla="*/ 8112 w 8561"/>
                <a:gd name="T9" fmla="*/ 1908 h 3943"/>
                <a:gd name="T10" fmla="*/ 1033 w 8561"/>
                <a:gd name="T11" fmla="*/ 1908 h 3943"/>
                <a:gd name="T12" fmla="*/ 572 w 8561"/>
                <a:gd name="T13" fmla="*/ 1640 h 3943"/>
                <a:gd name="T14" fmla="*/ 0 w 8561"/>
                <a:gd name="T15" fmla="*/ 1311 h 3943"/>
                <a:gd name="T16" fmla="*/ 0 w 8561"/>
                <a:gd name="T17" fmla="*/ 1972 h 3943"/>
                <a:gd name="T18" fmla="*/ 0 w 8561"/>
                <a:gd name="T19" fmla="*/ 2632 h 3943"/>
                <a:gd name="T20" fmla="*/ 572 w 8561"/>
                <a:gd name="T21" fmla="*/ 2303 h 3943"/>
                <a:gd name="T22" fmla="*/ 1033 w 8561"/>
                <a:gd name="T23" fmla="*/ 2036 h 3943"/>
                <a:gd name="T24" fmla="*/ 8112 w 8561"/>
                <a:gd name="T25" fmla="*/ 2036 h 3943"/>
                <a:gd name="T26" fmla="*/ 7303 w 8561"/>
                <a:gd name="T27" fmla="*/ 3219 h 3943"/>
                <a:gd name="T28" fmla="*/ 6859 w 8561"/>
                <a:gd name="T29" fmla="*/ 3872 h 3943"/>
                <a:gd name="T30" fmla="*/ 6859 w 8561"/>
                <a:gd name="T31" fmla="*/ 3943 h 3943"/>
                <a:gd name="T32" fmla="*/ 7710 w 8561"/>
                <a:gd name="T33" fmla="*/ 2956 h 3943"/>
                <a:gd name="T34" fmla="*/ 8561 w 8561"/>
                <a:gd name="T35" fmla="*/ 1972 h 3943"/>
                <a:gd name="T36" fmla="*/ 7710 w 8561"/>
                <a:gd name="T37" fmla="*/ 987 h 3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61" h="3943">
                  <a:moveTo>
                    <a:pt x="7710" y="987"/>
                  </a:moveTo>
                  <a:lnTo>
                    <a:pt x="6859" y="0"/>
                  </a:lnTo>
                  <a:lnTo>
                    <a:pt x="6859" y="71"/>
                  </a:lnTo>
                  <a:lnTo>
                    <a:pt x="7303" y="724"/>
                  </a:lnTo>
                  <a:lnTo>
                    <a:pt x="8112" y="1908"/>
                  </a:lnTo>
                  <a:lnTo>
                    <a:pt x="1033" y="1908"/>
                  </a:lnTo>
                  <a:lnTo>
                    <a:pt x="572" y="1640"/>
                  </a:lnTo>
                  <a:lnTo>
                    <a:pt x="0" y="1311"/>
                  </a:lnTo>
                  <a:lnTo>
                    <a:pt x="0" y="1972"/>
                  </a:lnTo>
                  <a:lnTo>
                    <a:pt x="0" y="2632"/>
                  </a:lnTo>
                  <a:lnTo>
                    <a:pt x="572" y="2303"/>
                  </a:lnTo>
                  <a:lnTo>
                    <a:pt x="1033" y="2036"/>
                  </a:lnTo>
                  <a:lnTo>
                    <a:pt x="8112" y="2036"/>
                  </a:lnTo>
                  <a:lnTo>
                    <a:pt x="7303" y="3219"/>
                  </a:lnTo>
                  <a:lnTo>
                    <a:pt x="6859" y="3872"/>
                  </a:lnTo>
                  <a:lnTo>
                    <a:pt x="6859" y="3943"/>
                  </a:lnTo>
                  <a:lnTo>
                    <a:pt x="7710" y="2956"/>
                  </a:lnTo>
                  <a:lnTo>
                    <a:pt x="8561" y="1972"/>
                  </a:lnTo>
                  <a:lnTo>
                    <a:pt x="7710" y="9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68366" y="1663519"/>
            <a:ext cx="1060667" cy="2442392"/>
            <a:chOff x="8357821" y="2218024"/>
            <a:chExt cx="1414223" cy="3256523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8722970" y="3545359"/>
              <a:ext cx="1285778" cy="6018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8357821" y="2218024"/>
              <a:ext cx="1414223" cy="3256523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51438" y="1663517"/>
            <a:ext cx="1060667" cy="2442392"/>
            <a:chOff x="5668583" y="2218022"/>
            <a:chExt cx="1414223" cy="3256523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6033732" y="3545359"/>
              <a:ext cx="1285778" cy="6018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668583" y="2218022"/>
              <a:ext cx="1414223" cy="3256523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12384" y="1663518"/>
            <a:ext cx="1060667" cy="2442392"/>
            <a:chOff x="3083178" y="2218023"/>
            <a:chExt cx="1414223" cy="3256523"/>
          </a:xfrm>
        </p:grpSpPr>
        <p:sp>
          <p:nvSpPr>
            <p:cNvPr id="16" name="Isosceles Triangle 15"/>
            <p:cNvSpPr/>
            <p:nvPr/>
          </p:nvSpPr>
          <p:spPr>
            <a:xfrm rot="5400000">
              <a:off x="3448326" y="3545360"/>
              <a:ext cx="1285778" cy="6018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3178" y="2218023"/>
              <a:ext cx="1414223" cy="3256523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28" name="Parallelogram 27"/>
          <p:cNvSpPr/>
          <p:nvPr/>
        </p:nvSpPr>
        <p:spPr>
          <a:xfrm flipH="1">
            <a:off x="1296281" y="1660382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0" name="Parallelogram 29"/>
          <p:cNvSpPr/>
          <p:nvPr/>
        </p:nvSpPr>
        <p:spPr>
          <a:xfrm flipH="1">
            <a:off x="3226782" y="1660382"/>
            <a:ext cx="1220319" cy="442719"/>
          </a:xfrm>
          <a:prstGeom prst="parallelogram">
            <a:avLst>
              <a:gd name="adj" fmla="val 66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1" name="Parallelogram 30"/>
          <p:cNvSpPr/>
          <p:nvPr/>
        </p:nvSpPr>
        <p:spPr>
          <a:xfrm flipH="1">
            <a:off x="5248280" y="1660382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2" name="Parallelogram 31"/>
          <p:cNvSpPr/>
          <p:nvPr/>
        </p:nvSpPr>
        <p:spPr>
          <a:xfrm flipH="1" flipV="1">
            <a:off x="1296281" y="3634481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3" name="Parallelogram 32"/>
          <p:cNvSpPr/>
          <p:nvPr/>
        </p:nvSpPr>
        <p:spPr>
          <a:xfrm flipH="1" flipV="1">
            <a:off x="3226782" y="3634481"/>
            <a:ext cx="1220319" cy="442719"/>
          </a:xfrm>
          <a:prstGeom prst="parallelogram">
            <a:avLst>
              <a:gd name="adj" fmla="val 66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4" name="Parallelogram 33"/>
          <p:cNvSpPr/>
          <p:nvPr/>
        </p:nvSpPr>
        <p:spPr>
          <a:xfrm flipH="1" flipV="1">
            <a:off x="5248280" y="3634481"/>
            <a:ext cx="1220319" cy="442719"/>
          </a:xfrm>
          <a:prstGeom prst="parallelogram">
            <a:avLst>
              <a:gd name="adj" fmla="val 69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8595" y="1305969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cs typeface="+mn-ea"/>
                <a:sym typeface="+mn-lt"/>
              </a:rPr>
              <a:t>Example Text</a:t>
            </a:r>
            <a:endParaRPr lang="en-US" sz="1050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4482" y="4188368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cs typeface="+mn-ea"/>
                <a:sym typeface="+mn-lt"/>
              </a:rPr>
              <a:t>Example Text</a:t>
            </a:r>
            <a:endParaRPr lang="en-US" sz="1050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1353" y="1299305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cs typeface="+mn-ea"/>
                <a:sym typeface="+mn-lt"/>
              </a:rPr>
              <a:t>Example Text</a:t>
            </a:r>
            <a:endParaRPr lang="en-US" sz="105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7239" y="418170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cs typeface="+mn-ea"/>
                <a:sym typeface="+mn-lt"/>
              </a:rPr>
              <a:t>Example Text</a:t>
            </a:r>
            <a:endParaRPr lang="en-US" sz="105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8281" y="1305968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cs typeface="+mn-ea"/>
                <a:sym typeface="+mn-lt"/>
              </a:rPr>
              <a:t>Example Text</a:t>
            </a:r>
            <a:endParaRPr lang="en-US" sz="1050" dirty="0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4167" y="4188367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cs typeface="+mn-ea"/>
                <a:sym typeface="+mn-lt"/>
              </a:rPr>
              <a:t>Example Text</a:t>
            </a:r>
            <a:endParaRPr lang="en-US" sz="1050" dirty="0"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44981" y="2202264"/>
            <a:ext cx="141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kern="0" dirty="0">
                <a:cs typeface="+mn-ea"/>
                <a:sym typeface="+mn-lt"/>
              </a:rPr>
              <a:t>Suitable for any business presentation</a:t>
            </a:r>
            <a:endParaRPr lang="en-US" sz="900" kern="0" dirty="0">
              <a:cs typeface="+mn-ea"/>
              <a:sym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86933" y="3705832"/>
            <a:ext cx="300018" cy="300018"/>
            <a:chOff x="2437300" y="3542332"/>
            <a:chExt cx="400024" cy="400024"/>
          </a:xfrm>
          <a:solidFill>
            <a:schemeClr val="bg2"/>
          </a:solidFill>
        </p:grpSpPr>
        <p:sp>
          <p:nvSpPr>
            <p:cNvPr id="47" name="Freeform 82"/>
            <p:cNvSpPr>
              <a:spLocks noEditPoints="1"/>
            </p:cNvSpPr>
            <p:nvPr/>
          </p:nvSpPr>
          <p:spPr bwMode="auto">
            <a:xfrm>
              <a:off x="2437300" y="3542332"/>
              <a:ext cx="400024" cy="400024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51" name="Freeform 83"/>
            <p:cNvSpPr>
              <a:spLocks noEditPoints="1"/>
            </p:cNvSpPr>
            <p:nvPr/>
          </p:nvSpPr>
          <p:spPr bwMode="auto">
            <a:xfrm>
              <a:off x="2474265" y="3867103"/>
              <a:ext cx="38287" cy="38287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56432" y="3724645"/>
            <a:ext cx="300018" cy="262392"/>
            <a:chOff x="2437300" y="2768688"/>
            <a:chExt cx="400024" cy="349856"/>
          </a:xfrm>
          <a:solidFill>
            <a:schemeClr val="bg2"/>
          </a:solidFill>
        </p:grpSpPr>
        <p:sp>
          <p:nvSpPr>
            <p:cNvPr id="53" name="Freeform 104"/>
            <p:cNvSpPr/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55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sp>
        <p:nvSpPr>
          <p:cNvPr id="56" name="Freeform 113"/>
          <p:cNvSpPr>
            <a:spLocks noEditPoints="1"/>
          </p:cNvSpPr>
          <p:nvPr/>
        </p:nvSpPr>
        <p:spPr bwMode="auto">
          <a:xfrm>
            <a:off x="3682477" y="1731733"/>
            <a:ext cx="308930" cy="30001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755463" y="1731733"/>
            <a:ext cx="205953" cy="300018"/>
            <a:chOff x="3299397" y="1943557"/>
            <a:chExt cx="274604" cy="400024"/>
          </a:xfrm>
          <a:solidFill>
            <a:schemeClr val="bg2"/>
          </a:solidFill>
        </p:grpSpPr>
        <p:sp>
          <p:nvSpPr>
            <p:cNvPr id="63" name="Freeform 114"/>
            <p:cNvSpPr>
              <a:spLocks noEditPoints="1"/>
            </p:cNvSpPr>
            <p:nvPr/>
          </p:nvSpPr>
          <p:spPr bwMode="auto">
            <a:xfrm>
              <a:off x="3299397" y="1943557"/>
              <a:ext cx="274604" cy="400024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64" name="Freeform 115"/>
            <p:cNvSpPr/>
            <p:nvPr/>
          </p:nvSpPr>
          <p:spPr bwMode="auto">
            <a:xfrm>
              <a:off x="3361447" y="2006927"/>
              <a:ext cx="81853" cy="8053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46057" y="3705832"/>
            <a:ext cx="224766" cy="300018"/>
            <a:chOff x="2487468" y="1943557"/>
            <a:chExt cx="299688" cy="400024"/>
          </a:xfrm>
          <a:solidFill>
            <a:schemeClr val="bg2"/>
          </a:solidFill>
        </p:grpSpPr>
        <p:sp>
          <p:nvSpPr>
            <p:cNvPr id="66" name="Freeform 116"/>
            <p:cNvSpPr>
              <a:spLocks noEditPoints="1"/>
            </p:cNvSpPr>
            <p:nvPr/>
          </p:nvSpPr>
          <p:spPr bwMode="auto">
            <a:xfrm>
              <a:off x="2487468" y="1943557"/>
              <a:ext cx="299688" cy="400024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67" name="Freeform 117"/>
            <p:cNvSpPr/>
            <p:nvPr/>
          </p:nvSpPr>
          <p:spPr bwMode="auto">
            <a:xfrm>
              <a:off x="2611567" y="2181195"/>
              <a:ext cx="50168" cy="75252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sp>
        <p:nvSpPr>
          <p:cNvPr id="68" name="Freeform 118"/>
          <p:cNvSpPr>
            <a:spLocks noEditPoints="1"/>
          </p:cNvSpPr>
          <p:nvPr/>
        </p:nvSpPr>
        <p:spPr bwMode="auto">
          <a:xfrm>
            <a:off x="1756432" y="1769359"/>
            <a:ext cx="300018" cy="224766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7822" y="3240467"/>
            <a:ext cx="141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kern="0" dirty="0">
                <a:cs typeface="+mn-ea"/>
                <a:sym typeface="+mn-lt"/>
              </a:rPr>
              <a:t>Suitable for any business presentation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42172" y="2202264"/>
            <a:ext cx="141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kern="0" dirty="0">
                <a:cs typeface="+mn-ea"/>
                <a:sym typeface="+mn-lt"/>
              </a:rPr>
              <a:t>Suitable for any business presentation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35012" y="3240467"/>
            <a:ext cx="141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kern="0" dirty="0">
                <a:cs typeface="+mn-ea"/>
                <a:sym typeface="+mn-lt"/>
              </a:rPr>
              <a:t>Suitable for any business presentation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52021" y="2202264"/>
            <a:ext cx="141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kern="0" dirty="0">
                <a:cs typeface="+mn-ea"/>
                <a:sym typeface="+mn-lt"/>
              </a:rPr>
              <a:t>Suitable for any business presentation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44861" y="3240467"/>
            <a:ext cx="141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00" kern="0" dirty="0">
                <a:cs typeface="+mn-ea"/>
                <a:sym typeface="+mn-lt"/>
              </a:rPr>
              <a:t>Suitable for any business presentation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48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2004814" y="2790866"/>
            <a:ext cx="4743450" cy="78939"/>
          </a:xfrm>
          <a:custGeom>
            <a:avLst/>
            <a:gdLst/>
            <a:ahLst/>
            <a:cxnLst>
              <a:cxn ang="0">
                <a:pos x="3654" y="36"/>
              </a:cxn>
              <a:cxn ang="0">
                <a:pos x="3654" y="36"/>
              </a:cxn>
              <a:cxn ang="0">
                <a:pos x="3452" y="30"/>
              </a:cxn>
              <a:cxn ang="0">
                <a:pos x="2965" y="18"/>
              </a:cxn>
              <a:cxn ang="0">
                <a:pos x="2673" y="11"/>
              </a:cxn>
              <a:cxn ang="0">
                <a:pos x="2378" y="5"/>
              </a:cxn>
              <a:cxn ang="0">
                <a:pos x="2104" y="1"/>
              </a:cxn>
              <a:cxn ang="0">
                <a:pos x="1873" y="0"/>
              </a:cxn>
              <a:cxn ang="0">
                <a:pos x="1873" y="0"/>
              </a:cxn>
              <a:cxn ang="0">
                <a:pos x="1644" y="1"/>
              </a:cxn>
              <a:cxn ang="0">
                <a:pos x="1370" y="5"/>
              </a:cxn>
              <a:cxn ang="0">
                <a:pos x="1076" y="11"/>
              </a:cxn>
              <a:cxn ang="0">
                <a:pos x="781" y="18"/>
              </a:cxn>
              <a:cxn ang="0">
                <a:pos x="283" y="30"/>
              </a:cxn>
              <a:cxn ang="0">
                <a:pos x="49" y="36"/>
              </a:cxn>
              <a:cxn ang="0">
                <a:pos x="49" y="36"/>
              </a:cxn>
              <a:cxn ang="0">
                <a:pos x="39" y="36"/>
              </a:cxn>
              <a:cxn ang="0">
                <a:pos x="30" y="37"/>
              </a:cxn>
              <a:cxn ang="0">
                <a:pos x="22" y="40"/>
              </a:cxn>
              <a:cxn ang="0">
                <a:pos x="15" y="42"/>
              </a:cxn>
              <a:cxn ang="0">
                <a:pos x="10" y="47"/>
              </a:cxn>
              <a:cxn ang="0">
                <a:pos x="5" y="50"/>
              </a:cxn>
              <a:cxn ang="0">
                <a:pos x="3" y="55"/>
              </a:cxn>
              <a:cxn ang="0">
                <a:pos x="1" y="59"/>
              </a:cxn>
              <a:cxn ang="0">
                <a:pos x="0" y="64"/>
              </a:cxn>
              <a:cxn ang="0">
                <a:pos x="1" y="67"/>
              </a:cxn>
              <a:cxn ang="0">
                <a:pos x="2" y="71"/>
              </a:cxn>
              <a:cxn ang="0">
                <a:pos x="4" y="74"/>
              </a:cxn>
              <a:cxn ang="0">
                <a:pos x="9" y="77"/>
              </a:cxn>
              <a:cxn ang="0">
                <a:pos x="14" y="78"/>
              </a:cxn>
              <a:cxn ang="0">
                <a:pos x="20" y="78"/>
              </a:cxn>
              <a:cxn ang="0">
                <a:pos x="28" y="78"/>
              </a:cxn>
              <a:cxn ang="0">
                <a:pos x="28" y="78"/>
              </a:cxn>
              <a:cxn ang="0">
                <a:pos x="54" y="77"/>
              </a:cxn>
              <a:cxn ang="0">
                <a:pos x="112" y="76"/>
              </a:cxn>
              <a:cxn ang="0">
                <a:pos x="310" y="74"/>
              </a:cxn>
              <a:cxn ang="0">
                <a:pos x="585" y="73"/>
              </a:cxn>
              <a:cxn ang="0">
                <a:pos x="902" y="73"/>
              </a:cxn>
              <a:cxn ang="0">
                <a:pos x="1221" y="73"/>
              </a:cxn>
              <a:cxn ang="0">
                <a:pos x="1510" y="74"/>
              </a:cxn>
              <a:cxn ang="0">
                <a:pos x="1729" y="76"/>
              </a:cxn>
              <a:cxn ang="0">
                <a:pos x="1802" y="77"/>
              </a:cxn>
              <a:cxn ang="0">
                <a:pos x="1845" y="78"/>
              </a:cxn>
              <a:cxn ang="0">
                <a:pos x="1845" y="78"/>
              </a:cxn>
              <a:cxn ang="0">
                <a:pos x="1888" y="79"/>
              </a:cxn>
              <a:cxn ang="0">
                <a:pos x="1961" y="80"/>
              </a:cxn>
              <a:cxn ang="0">
                <a:pos x="2181" y="84"/>
              </a:cxn>
              <a:cxn ang="0">
                <a:pos x="2790" y="92"/>
              </a:cxn>
              <a:cxn ang="0">
                <a:pos x="3633" y="100"/>
              </a:cxn>
              <a:cxn ang="0">
                <a:pos x="3654" y="36"/>
              </a:cxn>
            </a:cxnLst>
            <a:rect l="0" t="0" r="r" b="b"/>
            <a:pathLst>
              <a:path w="3654" h="100">
                <a:moveTo>
                  <a:pt x="3654" y="36"/>
                </a:moveTo>
                <a:lnTo>
                  <a:pt x="3654" y="36"/>
                </a:lnTo>
                <a:lnTo>
                  <a:pt x="3452" y="30"/>
                </a:lnTo>
                <a:lnTo>
                  <a:pt x="2965" y="18"/>
                </a:lnTo>
                <a:lnTo>
                  <a:pt x="2673" y="11"/>
                </a:lnTo>
                <a:lnTo>
                  <a:pt x="2378" y="5"/>
                </a:lnTo>
                <a:lnTo>
                  <a:pt x="2104" y="1"/>
                </a:lnTo>
                <a:lnTo>
                  <a:pt x="1873" y="0"/>
                </a:lnTo>
                <a:lnTo>
                  <a:pt x="1873" y="0"/>
                </a:lnTo>
                <a:lnTo>
                  <a:pt x="1644" y="1"/>
                </a:lnTo>
                <a:lnTo>
                  <a:pt x="1370" y="5"/>
                </a:lnTo>
                <a:lnTo>
                  <a:pt x="1076" y="11"/>
                </a:lnTo>
                <a:lnTo>
                  <a:pt x="781" y="18"/>
                </a:lnTo>
                <a:lnTo>
                  <a:pt x="283" y="30"/>
                </a:lnTo>
                <a:lnTo>
                  <a:pt x="49" y="36"/>
                </a:lnTo>
                <a:lnTo>
                  <a:pt x="49" y="36"/>
                </a:lnTo>
                <a:lnTo>
                  <a:pt x="39" y="36"/>
                </a:lnTo>
                <a:lnTo>
                  <a:pt x="30" y="37"/>
                </a:lnTo>
                <a:lnTo>
                  <a:pt x="22" y="40"/>
                </a:lnTo>
                <a:lnTo>
                  <a:pt x="15" y="42"/>
                </a:lnTo>
                <a:lnTo>
                  <a:pt x="10" y="47"/>
                </a:lnTo>
                <a:lnTo>
                  <a:pt x="5" y="50"/>
                </a:lnTo>
                <a:lnTo>
                  <a:pt x="3" y="55"/>
                </a:lnTo>
                <a:lnTo>
                  <a:pt x="1" y="59"/>
                </a:lnTo>
                <a:lnTo>
                  <a:pt x="0" y="64"/>
                </a:lnTo>
                <a:lnTo>
                  <a:pt x="1" y="67"/>
                </a:lnTo>
                <a:lnTo>
                  <a:pt x="2" y="71"/>
                </a:lnTo>
                <a:lnTo>
                  <a:pt x="4" y="74"/>
                </a:lnTo>
                <a:lnTo>
                  <a:pt x="9" y="77"/>
                </a:lnTo>
                <a:lnTo>
                  <a:pt x="14" y="78"/>
                </a:lnTo>
                <a:lnTo>
                  <a:pt x="20" y="78"/>
                </a:lnTo>
                <a:lnTo>
                  <a:pt x="28" y="78"/>
                </a:lnTo>
                <a:lnTo>
                  <a:pt x="28" y="78"/>
                </a:lnTo>
                <a:lnTo>
                  <a:pt x="54" y="77"/>
                </a:lnTo>
                <a:lnTo>
                  <a:pt x="112" y="76"/>
                </a:lnTo>
                <a:lnTo>
                  <a:pt x="310" y="74"/>
                </a:lnTo>
                <a:lnTo>
                  <a:pt x="585" y="73"/>
                </a:lnTo>
                <a:lnTo>
                  <a:pt x="902" y="73"/>
                </a:lnTo>
                <a:lnTo>
                  <a:pt x="1221" y="73"/>
                </a:lnTo>
                <a:lnTo>
                  <a:pt x="1510" y="74"/>
                </a:lnTo>
                <a:lnTo>
                  <a:pt x="1729" y="76"/>
                </a:lnTo>
                <a:lnTo>
                  <a:pt x="1802" y="77"/>
                </a:lnTo>
                <a:lnTo>
                  <a:pt x="1845" y="78"/>
                </a:lnTo>
                <a:lnTo>
                  <a:pt x="1845" y="78"/>
                </a:lnTo>
                <a:lnTo>
                  <a:pt x="1888" y="79"/>
                </a:lnTo>
                <a:lnTo>
                  <a:pt x="1961" y="80"/>
                </a:lnTo>
                <a:lnTo>
                  <a:pt x="2181" y="84"/>
                </a:lnTo>
                <a:lnTo>
                  <a:pt x="2790" y="92"/>
                </a:lnTo>
                <a:lnTo>
                  <a:pt x="3633" y="100"/>
                </a:lnTo>
                <a:lnTo>
                  <a:pt x="3654" y="36"/>
                </a:lnTo>
                <a:close/>
              </a:path>
            </a:pathLst>
          </a:custGeom>
          <a:solidFill>
            <a:srgbClr val="4472C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Group 52"/>
          <p:cNvGrpSpPr/>
          <p:nvPr/>
        </p:nvGrpSpPr>
        <p:grpSpPr>
          <a:xfrm>
            <a:off x="6237327" y="1690111"/>
            <a:ext cx="230029" cy="2291755"/>
            <a:chOff x="6327775" y="1883063"/>
            <a:chExt cx="306705" cy="3055673"/>
          </a:xfrm>
          <a:solidFill>
            <a:schemeClr val="accent2"/>
          </a:solidFill>
        </p:grpSpPr>
        <p:sp>
          <p:nvSpPr>
            <p:cNvPr id="66" name="Freeform 6"/>
            <p:cNvSpPr/>
            <p:nvPr/>
          </p:nvSpPr>
          <p:spPr bwMode="auto">
            <a:xfrm>
              <a:off x="6327775" y="1883063"/>
              <a:ext cx="305223" cy="1498457"/>
            </a:xfrm>
            <a:custGeom>
              <a:avLst/>
              <a:gdLst/>
              <a:ahLst/>
              <a:cxnLst>
                <a:cxn ang="0">
                  <a:pos x="206" y="789"/>
                </a:cxn>
                <a:cxn ang="0">
                  <a:pos x="206" y="789"/>
                </a:cxn>
                <a:cxn ang="0">
                  <a:pos x="205" y="730"/>
                </a:cxn>
                <a:cxn ang="0">
                  <a:pos x="203" y="667"/>
                </a:cxn>
                <a:cxn ang="0">
                  <a:pos x="197" y="588"/>
                </a:cxn>
                <a:cxn ang="0">
                  <a:pos x="194" y="546"/>
                </a:cxn>
                <a:cxn ang="0">
                  <a:pos x="189" y="502"/>
                </a:cxn>
                <a:cxn ang="0">
                  <a:pos x="184" y="460"/>
                </a:cxn>
                <a:cxn ang="0">
                  <a:pos x="177" y="416"/>
                </a:cxn>
                <a:cxn ang="0">
                  <a:pos x="168" y="375"/>
                </a:cxn>
                <a:cxn ang="0">
                  <a:pos x="159" y="336"/>
                </a:cxn>
                <a:cxn ang="0">
                  <a:pos x="148" y="300"/>
                </a:cxn>
                <a:cxn ang="0">
                  <a:pos x="142" y="283"/>
                </a:cxn>
                <a:cxn ang="0">
                  <a:pos x="135" y="267"/>
                </a:cxn>
                <a:cxn ang="0">
                  <a:pos x="135" y="267"/>
                </a:cxn>
                <a:cxn ang="0">
                  <a:pos x="88" y="159"/>
                </a:cxn>
                <a:cxn ang="0">
                  <a:pos x="52" y="7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7" y="3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26" y="76"/>
                </a:cxn>
                <a:cxn ang="0">
                  <a:pos x="58" y="153"/>
                </a:cxn>
                <a:cxn ang="0">
                  <a:pos x="88" y="230"/>
                </a:cxn>
                <a:cxn ang="0">
                  <a:pos x="99" y="262"/>
                </a:cxn>
                <a:cxn ang="0">
                  <a:pos x="106" y="285"/>
                </a:cxn>
                <a:cxn ang="0">
                  <a:pos x="106" y="285"/>
                </a:cxn>
                <a:cxn ang="0">
                  <a:pos x="118" y="346"/>
                </a:cxn>
                <a:cxn ang="0">
                  <a:pos x="130" y="403"/>
                </a:cxn>
                <a:cxn ang="0">
                  <a:pos x="139" y="457"/>
                </a:cxn>
                <a:cxn ang="0">
                  <a:pos x="146" y="507"/>
                </a:cxn>
                <a:cxn ang="0">
                  <a:pos x="152" y="552"/>
                </a:cxn>
                <a:cxn ang="0">
                  <a:pos x="157" y="594"/>
                </a:cxn>
                <a:cxn ang="0">
                  <a:pos x="159" y="631"/>
                </a:cxn>
                <a:cxn ang="0">
                  <a:pos x="161" y="663"/>
                </a:cxn>
                <a:cxn ang="0">
                  <a:pos x="162" y="694"/>
                </a:cxn>
                <a:cxn ang="0">
                  <a:pos x="162" y="718"/>
                </a:cxn>
                <a:cxn ang="0">
                  <a:pos x="161" y="758"/>
                </a:cxn>
                <a:cxn ang="0">
                  <a:pos x="160" y="781"/>
                </a:cxn>
                <a:cxn ang="0">
                  <a:pos x="159" y="789"/>
                </a:cxn>
                <a:cxn ang="0">
                  <a:pos x="206" y="789"/>
                </a:cxn>
              </a:cxnLst>
              <a:rect l="0" t="0" r="r" b="b"/>
              <a:pathLst>
                <a:path w="206" h="789">
                  <a:moveTo>
                    <a:pt x="206" y="789"/>
                  </a:moveTo>
                  <a:lnTo>
                    <a:pt x="206" y="789"/>
                  </a:lnTo>
                  <a:lnTo>
                    <a:pt x="205" y="730"/>
                  </a:lnTo>
                  <a:lnTo>
                    <a:pt x="203" y="667"/>
                  </a:lnTo>
                  <a:lnTo>
                    <a:pt x="197" y="588"/>
                  </a:lnTo>
                  <a:lnTo>
                    <a:pt x="194" y="546"/>
                  </a:lnTo>
                  <a:lnTo>
                    <a:pt x="189" y="502"/>
                  </a:lnTo>
                  <a:lnTo>
                    <a:pt x="184" y="460"/>
                  </a:lnTo>
                  <a:lnTo>
                    <a:pt x="177" y="416"/>
                  </a:lnTo>
                  <a:lnTo>
                    <a:pt x="168" y="375"/>
                  </a:lnTo>
                  <a:lnTo>
                    <a:pt x="159" y="336"/>
                  </a:lnTo>
                  <a:lnTo>
                    <a:pt x="148" y="300"/>
                  </a:lnTo>
                  <a:lnTo>
                    <a:pt x="142" y="283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88" y="159"/>
                  </a:lnTo>
                  <a:lnTo>
                    <a:pt x="52" y="7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6" y="76"/>
                  </a:lnTo>
                  <a:lnTo>
                    <a:pt x="58" y="153"/>
                  </a:lnTo>
                  <a:lnTo>
                    <a:pt x="88" y="230"/>
                  </a:lnTo>
                  <a:lnTo>
                    <a:pt x="99" y="262"/>
                  </a:lnTo>
                  <a:lnTo>
                    <a:pt x="106" y="285"/>
                  </a:lnTo>
                  <a:lnTo>
                    <a:pt x="106" y="285"/>
                  </a:lnTo>
                  <a:lnTo>
                    <a:pt x="118" y="346"/>
                  </a:lnTo>
                  <a:lnTo>
                    <a:pt x="130" y="403"/>
                  </a:lnTo>
                  <a:lnTo>
                    <a:pt x="139" y="457"/>
                  </a:lnTo>
                  <a:lnTo>
                    <a:pt x="146" y="507"/>
                  </a:lnTo>
                  <a:lnTo>
                    <a:pt x="152" y="552"/>
                  </a:lnTo>
                  <a:lnTo>
                    <a:pt x="157" y="594"/>
                  </a:lnTo>
                  <a:lnTo>
                    <a:pt x="159" y="631"/>
                  </a:lnTo>
                  <a:lnTo>
                    <a:pt x="161" y="663"/>
                  </a:lnTo>
                  <a:lnTo>
                    <a:pt x="162" y="694"/>
                  </a:lnTo>
                  <a:lnTo>
                    <a:pt x="162" y="718"/>
                  </a:lnTo>
                  <a:lnTo>
                    <a:pt x="161" y="758"/>
                  </a:lnTo>
                  <a:lnTo>
                    <a:pt x="160" y="781"/>
                  </a:lnTo>
                  <a:lnTo>
                    <a:pt x="159" y="789"/>
                  </a:lnTo>
                  <a:lnTo>
                    <a:pt x="206" y="7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6327775" y="3440279"/>
              <a:ext cx="306705" cy="149845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0"/>
                </a:cxn>
                <a:cxn ang="0">
                  <a:pos x="206" y="58"/>
                </a:cxn>
                <a:cxn ang="0">
                  <a:pos x="204" y="122"/>
                </a:cxn>
                <a:cxn ang="0">
                  <a:pos x="198" y="200"/>
                </a:cxn>
                <a:cxn ang="0">
                  <a:pos x="195" y="243"/>
                </a:cxn>
                <a:cxn ang="0">
                  <a:pos x="190" y="286"/>
                </a:cxn>
                <a:cxn ang="0">
                  <a:pos x="185" y="329"/>
                </a:cxn>
                <a:cxn ang="0">
                  <a:pos x="177" y="372"/>
                </a:cxn>
                <a:cxn ang="0">
                  <a:pos x="169" y="414"/>
                </a:cxn>
                <a:cxn ang="0">
                  <a:pos x="160" y="453"/>
                </a:cxn>
                <a:cxn ang="0">
                  <a:pos x="149" y="489"/>
                </a:cxn>
                <a:cxn ang="0">
                  <a:pos x="143" y="506"/>
                </a:cxn>
                <a:cxn ang="0">
                  <a:pos x="136" y="522"/>
                </a:cxn>
                <a:cxn ang="0">
                  <a:pos x="136" y="522"/>
                </a:cxn>
                <a:cxn ang="0">
                  <a:pos x="89" y="630"/>
                </a:cxn>
                <a:cxn ang="0">
                  <a:pos x="53" y="712"/>
                </a:cxn>
                <a:cxn ang="0">
                  <a:pos x="24" y="783"/>
                </a:cxn>
                <a:cxn ang="0">
                  <a:pos x="24" y="783"/>
                </a:cxn>
                <a:cxn ang="0">
                  <a:pos x="18" y="785"/>
                </a:cxn>
                <a:cxn ang="0">
                  <a:pos x="14" y="787"/>
                </a:cxn>
                <a:cxn ang="0">
                  <a:pos x="8" y="789"/>
                </a:cxn>
                <a:cxn ang="0">
                  <a:pos x="6" y="789"/>
                </a:cxn>
                <a:cxn ang="0">
                  <a:pos x="4" y="788"/>
                </a:cxn>
                <a:cxn ang="0">
                  <a:pos x="3" y="787"/>
                </a:cxn>
                <a:cxn ang="0">
                  <a:pos x="1" y="785"/>
                </a:cxn>
                <a:cxn ang="0">
                  <a:pos x="0" y="782"/>
                </a:cxn>
                <a:cxn ang="0">
                  <a:pos x="1" y="777"/>
                </a:cxn>
                <a:cxn ang="0">
                  <a:pos x="6" y="765"/>
                </a:cxn>
                <a:cxn ang="0">
                  <a:pos x="6" y="765"/>
                </a:cxn>
                <a:cxn ang="0">
                  <a:pos x="27" y="713"/>
                </a:cxn>
                <a:cxn ang="0">
                  <a:pos x="59" y="636"/>
                </a:cxn>
                <a:cxn ang="0">
                  <a:pos x="89" y="559"/>
                </a:cxn>
                <a:cxn ang="0">
                  <a:pos x="100" y="527"/>
                </a:cxn>
                <a:cxn ang="0">
                  <a:pos x="107" y="504"/>
                </a:cxn>
                <a:cxn ang="0">
                  <a:pos x="107" y="504"/>
                </a:cxn>
                <a:cxn ang="0">
                  <a:pos x="119" y="442"/>
                </a:cxn>
                <a:cxn ang="0">
                  <a:pos x="131" y="385"/>
                </a:cxn>
                <a:cxn ang="0">
                  <a:pos x="140" y="332"/>
                </a:cxn>
                <a:cxn ang="0">
                  <a:pos x="148" y="282"/>
                </a:cxn>
                <a:cxn ang="0">
                  <a:pos x="153" y="237"/>
                </a:cxn>
                <a:cxn ang="0">
                  <a:pos x="158" y="196"/>
                </a:cxn>
                <a:cxn ang="0">
                  <a:pos x="160" y="158"/>
                </a:cxn>
                <a:cxn ang="0">
                  <a:pos x="162" y="125"/>
                </a:cxn>
                <a:cxn ang="0">
                  <a:pos x="163" y="95"/>
                </a:cxn>
                <a:cxn ang="0">
                  <a:pos x="163" y="70"/>
                </a:cxn>
                <a:cxn ang="0">
                  <a:pos x="162" y="31"/>
                </a:cxn>
                <a:cxn ang="0">
                  <a:pos x="161" y="8"/>
                </a:cxn>
                <a:cxn ang="0">
                  <a:pos x="160" y="0"/>
                </a:cxn>
                <a:cxn ang="0">
                  <a:pos x="207" y="0"/>
                </a:cxn>
              </a:cxnLst>
              <a:rect l="0" t="0" r="r" b="b"/>
              <a:pathLst>
                <a:path w="207" h="789">
                  <a:moveTo>
                    <a:pt x="207" y="0"/>
                  </a:moveTo>
                  <a:lnTo>
                    <a:pt x="207" y="0"/>
                  </a:lnTo>
                  <a:lnTo>
                    <a:pt x="206" y="58"/>
                  </a:lnTo>
                  <a:lnTo>
                    <a:pt x="204" y="122"/>
                  </a:lnTo>
                  <a:lnTo>
                    <a:pt x="198" y="200"/>
                  </a:lnTo>
                  <a:lnTo>
                    <a:pt x="195" y="243"/>
                  </a:lnTo>
                  <a:lnTo>
                    <a:pt x="190" y="286"/>
                  </a:lnTo>
                  <a:lnTo>
                    <a:pt x="185" y="329"/>
                  </a:lnTo>
                  <a:lnTo>
                    <a:pt x="177" y="372"/>
                  </a:lnTo>
                  <a:lnTo>
                    <a:pt x="169" y="414"/>
                  </a:lnTo>
                  <a:lnTo>
                    <a:pt x="160" y="453"/>
                  </a:lnTo>
                  <a:lnTo>
                    <a:pt x="149" y="489"/>
                  </a:lnTo>
                  <a:lnTo>
                    <a:pt x="143" y="506"/>
                  </a:lnTo>
                  <a:lnTo>
                    <a:pt x="136" y="522"/>
                  </a:lnTo>
                  <a:lnTo>
                    <a:pt x="136" y="522"/>
                  </a:lnTo>
                  <a:lnTo>
                    <a:pt x="89" y="630"/>
                  </a:lnTo>
                  <a:lnTo>
                    <a:pt x="53" y="712"/>
                  </a:lnTo>
                  <a:lnTo>
                    <a:pt x="24" y="783"/>
                  </a:lnTo>
                  <a:lnTo>
                    <a:pt x="24" y="783"/>
                  </a:lnTo>
                  <a:lnTo>
                    <a:pt x="18" y="785"/>
                  </a:lnTo>
                  <a:lnTo>
                    <a:pt x="14" y="787"/>
                  </a:lnTo>
                  <a:lnTo>
                    <a:pt x="8" y="789"/>
                  </a:lnTo>
                  <a:lnTo>
                    <a:pt x="6" y="789"/>
                  </a:lnTo>
                  <a:lnTo>
                    <a:pt x="4" y="788"/>
                  </a:lnTo>
                  <a:lnTo>
                    <a:pt x="3" y="787"/>
                  </a:lnTo>
                  <a:lnTo>
                    <a:pt x="1" y="785"/>
                  </a:lnTo>
                  <a:lnTo>
                    <a:pt x="0" y="782"/>
                  </a:lnTo>
                  <a:lnTo>
                    <a:pt x="1" y="777"/>
                  </a:lnTo>
                  <a:lnTo>
                    <a:pt x="6" y="765"/>
                  </a:lnTo>
                  <a:lnTo>
                    <a:pt x="6" y="765"/>
                  </a:lnTo>
                  <a:lnTo>
                    <a:pt x="27" y="713"/>
                  </a:lnTo>
                  <a:lnTo>
                    <a:pt x="59" y="636"/>
                  </a:lnTo>
                  <a:lnTo>
                    <a:pt x="89" y="559"/>
                  </a:lnTo>
                  <a:lnTo>
                    <a:pt x="100" y="527"/>
                  </a:lnTo>
                  <a:lnTo>
                    <a:pt x="107" y="504"/>
                  </a:lnTo>
                  <a:lnTo>
                    <a:pt x="107" y="504"/>
                  </a:lnTo>
                  <a:lnTo>
                    <a:pt x="119" y="442"/>
                  </a:lnTo>
                  <a:lnTo>
                    <a:pt x="131" y="385"/>
                  </a:lnTo>
                  <a:lnTo>
                    <a:pt x="140" y="332"/>
                  </a:lnTo>
                  <a:lnTo>
                    <a:pt x="148" y="282"/>
                  </a:lnTo>
                  <a:lnTo>
                    <a:pt x="153" y="237"/>
                  </a:lnTo>
                  <a:lnTo>
                    <a:pt x="158" y="196"/>
                  </a:lnTo>
                  <a:lnTo>
                    <a:pt x="160" y="158"/>
                  </a:lnTo>
                  <a:lnTo>
                    <a:pt x="162" y="125"/>
                  </a:lnTo>
                  <a:lnTo>
                    <a:pt x="163" y="95"/>
                  </a:lnTo>
                  <a:lnTo>
                    <a:pt x="163" y="70"/>
                  </a:lnTo>
                  <a:lnTo>
                    <a:pt x="162" y="31"/>
                  </a:lnTo>
                  <a:lnTo>
                    <a:pt x="161" y="8"/>
                  </a:lnTo>
                  <a:lnTo>
                    <a:pt x="160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5074245" y="1449389"/>
            <a:ext cx="277813" cy="2752724"/>
            <a:chOff x="5338022" y="1562100"/>
            <a:chExt cx="370417" cy="3670299"/>
          </a:xfrm>
          <a:solidFill>
            <a:schemeClr val="accent3"/>
          </a:solidFill>
        </p:grpSpPr>
        <p:sp>
          <p:nvSpPr>
            <p:cNvPr id="64" name="Freeform 10"/>
            <p:cNvSpPr/>
            <p:nvPr/>
          </p:nvSpPr>
          <p:spPr bwMode="auto">
            <a:xfrm>
              <a:off x="5338022" y="1562100"/>
              <a:ext cx="368936" cy="1809924"/>
            </a:xfrm>
            <a:custGeom>
              <a:avLst/>
              <a:gdLst/>
              <a:ahLst/>
              <a:cxnLst>
                <a:cxn ang="0">
                  <a:pos x="249" y="953"/>
                </a:cxn>
                <a:cxn ang="0">
                  <a:pos x="249" y="953"/>
                </a:cxn>
                <a:cxn ang="0">
                  <a:pos x="249" y="934"/>
                </a:cxn>
                <a:cxn ang="0">
                  <a:pos x="248" y="882"/>
                </a:cxn>
                <a:cxn ang="0">
                  <a:pos x="244" y="804"/>
                </a:cxn>
                <a:cxn ang="0">
                  <a:pos x="242" y="759"/>
                </a:cxn>
                <a:cxn ang="0">
                  <a:pos x="239" y="711"/>
                </a:cxn>
                <a:cxn ang="0">
                  <a:pos x="234" y="659"/>
                </a:cxn>
                <a:cxn ang="0">
                  <a:pos x="229" y="607"/>
                </a:cxn>
                <a:cxn ang="0">
                  <a:pos x="221" y="554"/>
                </a:cxn>
                <a:cxn ang="0">
                  <a:pos x="213" y="503"/>
                </a:cxn>
                <a:cxn ang="0">
                  <a:pos x="203" y="453"/>
                </a:cxn>
                <a:cxn ang="0">
                  <a:pos x="191" y="406"/>
                </a:cxn>
                <a:cxn ang="0">
                  <a:pos x="185" y="384"/>
                </a:cxn>
                <a:cxn ang="0">
                  <a:pos x="178" y="362"/>
                </a:cxn>
                <a:cxn ang="0">
                  <a:pos x="171" y="342"/>
                </a:cxn>
                <a:cxn ang="0">
                  <a:pos x="163" y="323"/>
                </a:cxn>
                <a:cxn ang="0">
                  <a:pos x="163" y="323"/>
                </a:cxn>
                <a:cxn ang="0">
                  <a:pos x="106" y="192"/>
                </a:cxn>
                <a:cxn ang="0">
                  <a:pos x="63" y="93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1" y="4"/>
                </a:cxn>
                <a:cxn ang="0">
                  <a:pos x="15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3" y="21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32" y="92"/>
                </a:cxn>
                <a:cxn ang="0">
                  <a:pos x="70" y="184"/>
                </a:cxn>
                <a:cxn ang="0">
                  <a:pos x="89" y="233"/>
                </a:cxn>
                <a:cxn ang="0">
                  <a:pos x="106" y="278"/>
                </a:cxn>
                <a:cxn ang="0">
                  <a:pos x="120" y="317"/>
                </a:cxn>
                <a:cxn ang="0">
                  <a:pos x="127" y="344"/>
                </a:cxn>
                <a:cxn ang="0">
                  <a:pos x="127" y="344"/>
                </a:cxn>
                <a:cxn ang="0">
                  <a:pos x="143" y="418"/>
                </a:cxn>
                <a:cxn ang="0">
                  <a:pos x="157" y="488"/>
                </a:cxn>
                <a:cxn ang="0">
                  <a:pos x="168" y="552"/>
                </a:cxn>
                <a:cxn ang="0">
                  <a:pos x="177" y="612"/>
                </a:cxn>
                <a:cxn ang="0">
                  <a:pos x="184" y="667"/>
                </a:cxn>
                <a:cxn ang="0">
                  <a:pos x="188" y="716"/>
                </a:cxn>
                <a:cxn ang="0">
                  <a:pos x="193" y="761"/>
                </a:cxn>
                <a:cxn ang="0">
                  <a:pos x="195" y="802"/>
                </a:cxn>
                <a:cxn ang="0">
                  <a:pos x="196" y="837"/>
                </a:cxn>
                <a:cxn ang="0">
                  <a:pos x="196" y="868"/>
                </a:cxn>
                <a:cxn ang="0">
                  <a:pos x="195" y="916"/>
                </a:cxn>
                <a:cxn ang="0">
                  <a:pos x="193" y="944"/>
                </a:cxn>
                <a:cxn ang="0">
                  <a:pos x="191" y="953"/>
                </a:cxn>
                <a:cxn ang="0">
                  <a:pos x="249" y="953"/>
                </a:cxn>
              </a:cxnLst>
              <a:rect l="0" t="0" r="r" b="b"/>
              <a:pathLst>
                <a:path w="249" h="953">
                  <a:moveTo>
                    <a:pt x="249" y="953"/>
                  </a:moveTo>
                  <a:lnTo>
                    <a:pt x="249" y="953"/>
                  </a:lnTo>
                  <a:lnTo>
                    <a:pt x="249" y="934"/>
                  </a:lnTo>
                  <a:lnTo>
                    <a:pt x="248" y="882"/>
                  </a:lnTo>
                  <a:lnTo>
                    <a:pt x="244" y="804"/>
                  </a:lnTo>
                  <a:lnTo>
                    <a:pt x="242" y="759"/>
                  </a:lnTo>
                  <a:lnTo>
                    <a:pt x="239" y="711"/>
                  </a:lnTo>
                  <a:lnTo>
                    <a:pt x="234" y="659"/>
                  </a:lnTo>
                  <a:lnTo>
                    <a:pt x="229" y="607"/>
                  </a:lnTo>
                  <a:lnTo>
                    <a:pt x="221" y="554"/>
                  </a:lnTo>
                  <a:lnTo>
                    <a:pt x="213" y="503"/>
                  </a:lnTo>
                  <a:lnTo>
                    <a:pt x="203" y="453"/>
                  </a:lnTo>
                  <a:lnTo>
                    <a:pt x="191" y="406"/>
                  </a:lnTo>
                  <a:lnTo>
                    <a:pt x="185" y="384"/>
                  </a:lnTo>
                  <a:lnTo>
                    <a:pt x="178" y="362"/>
                  </a:lnTo>
                  <a:lnTo>
                    <a:pt x="171" y="342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106" y="192"/>
                  </a:lnTo>
                  <a:lnTo>
                    <a:pt x="63" y="9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1" y="4"/>
                  </a:lnTo>
                  <a:lnTo>
                    <a:pt x="15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32" y="92"/>
                  </a:lnTo>
                  <a:lnTo>
                    <a:pt x="70" y="184"/>
                  </a:lnTo>
                  <a:lnTo>
                    <a:pt x="89" y="233"/>
                  </a:lnTo>
                  <a:lnTo>
                    <a:pt x="106" y="278"/>
                  </a:lnTo>
                  <a:lnTo>
                    <a:pt x="120" y="317"/>
                  </a:lnTo>
                  <a:lnTo>
                    <a:pt x="127" y="344"/>
                  </a:lnTo>
                  <a:lnTo>
                    <a:pt x="127" y="344"/>
                  </a:lnTo>
                  <a:lnTo>
                    <a:pt x="143" y="418"/>
                  </a:lnTo>
                  <a:lnTo>
                    <a:pt x="157" y="488"/>
                  </a:lnTo>
                  <a:lnTo>
                    <a:pt x="168" y="552"/>
                  </a:lnTo>
                  <a:lnTo>
                    <a:pt x="177" y="612"/>
                  </a:lnTo>
                  <a:lnTo>
                    <a:pt x="184" y="667"/>
                  </a:lnTo>
                  <a:lnTo>
                    <a:pt x="188" y="716"/>
                  </a:lnTo>
                  <a:lnTo>
                    <a:pt x="193" y="761"/>
                  </a:lnTo>
                  <a:lnTo>
                    <a:pt x="195" y="802"/>
                  </a:lnTo>
                  <a:lnTo>
                    <a:pt x="196" y="837"/>
                  </a:lnTo>
                  <a:lnTo>
                    <a:pt x="196" y="868"/>
                  </a:lnTo>
                  <a:lnTo>
                    <a:pt x="195" y="916"/>
                  </a:lnTo>
                  <a:lnTo>
                    <a:pt x="193" y="944"/>
                  </a:lnTo>
                  <a:lnTo>
                    <a:pt x="191" y="953"/>
                  </a:lnTo>
                  <a:lnTo>
                    <a:pt x="249" y="9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5339503" y="3422475"/>
              <a:ext cx="368936" cy="1809924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9" y="0"/>
                </a:cxn>
                <a:cxn ang="0">
                  <a:pos x="249" y="19"/>
                </a:cxn>
                <a:cxn ang="0">
                  <a:pos x="248" y="72"/>
                </a:cxn>
                <a:cxn ang="0">
                  <a:pos x="244" y="149"/>
                </a:cxn>
                <a:cxn ang="0">
                  <a:pos x="242" y="195"/>
                </a:cxn>
                <a:cxn ang="0">
                  <a:pos x="239" y="243"/>
                </a:cxn>
                <a:cxn ang="0">
                  <a:pos x="234" y="294"/>
                </a:cxn>
                <a:cxn ang="0">
                  <a:pos x="229" y="347"/>
                </a:cxn>
                <a:cxn ang="0">
                  <a:pos x="221" y="399"/>
                </a:cxn>
                <a:cxn ang="0">
                  <a:pos x="213" y="450"/>
                </a:cxn>
                <a:cxn ang="0">
                  <a:pos x="203" y="501"/>
                </a:cxn>
                <a:cxn ang="0">
                  <a:pos x="192" y="548"/>
                </a:cxn>
                <a:cxn ang="0">
                  <a:pos x="185" y="571"/>
                </a:cxn>
                <a:cxn ang="0">
                  <a:pos x="178" y="592"/>
                </a:cxn>
                <a:cxn ang="0">
                  <a:pos x="171" y="612"/>
                </a:cxn>
                <a:cxn ang="0">
                  <a:pos x="163" y="630"/>
                </a:cxn>
                <a:cxn ang="0">
                  <a:pos x="163" y="630"/>
                </a:cxn>
                <a:cxn ang="0">
                  <a:pos x="106" y="761"/>
                </a:cxn>
                <a:cxn ang="0">
                  <a:pos x="63" y="861"/>
                </a:cxn>
                <a:cxn ang="0">
                  <a:pos x="27" y="945"/>
                </a:cxn>
                <a:cxn ang="0">
                  <a:pos x="27" y="945"/>
                </a:cxn>
                <a:cxn ang="0">
                  <a:pos x="21" y="950"/>
                </a:cxn>
                <a:cxn ang="0">
                  <a:pos x="15" y="952"/>
                </a:cxn>
                <a:cxn ang="0">
                  <a:pos x="8" y="953"/>
                </a:cxn>
                <a:cxn ang="0">
                  <a:pos x="6" y="953"/>
                </a:cxn>
                <a:cxn ang="0">
                  <a:pos x="4" y="953"/>
                </a:cxn>
                <a:cxn ang="0">
                  <a:pos x="2" y="951"/>
                </a:cxn>
                <a:cxn ang="0">
                  <a:pos x="0" y="949"/>
                </a:cxn>
                <a:cxn ang="0">
                  <a:pos x="0" y="944"/>
                </a:cxn>
                <a:cxn ang="0">
                  <a:pos x="0" y="940"/>
                </a:cxn>
                <a:cxn ang="0">
                  <a:pos x="3" y="933"/>
                </a:cxn>
                <a:cxn ang="0">
                  <a:pos x="6" y="924"/>
                </a:cxn>
                <a:cxn ang="0">
                  <a:pos x="6" y="924"/>
                </a:cxn>
                <a:cxn ang="0">
                  <a:pos x="32" y="862"/>
                </a:cxn>
                <a:cxn ang="0">
                  <a:pos x="70" y="770"/>
                </a:cxn>
                <a:cxn ang="0">
                  <a:pos x="89" y="720"/>
                </a:cxn>
                <a:cxn ang="0">
                  <a:pos x="106" y="675"/>
                </a:cxn>
                <a:cxn ang="0">
                  <a:pos x="120" y="637"/>
                </a:cxn>
                <a:cxn ang="0">
                  <a:pos x="127" y="609"/>
                </a:cxn>
                <a:cxn ang="0">
                  <a:pos x="127" y="609"/>
                </a:cxn>
                <a:cxn ang="0">
                  <a:pos x="143" y="535"/>
                </a:cxn>
                <a:cxn ang="0">
                  <a:pos x="157" y="466"/>
                </a:cxn>
                <a:cxn ang="0">
                  <a:pos x="168" y="402"/>
                </a:cxn>
                <a:cxn ang="0">
                  <a:pos x="177" y="342"/>
                </a:cxn>
                <a:cxn ang="0">
                  <a:pos x="184" y="287"/>
                </a:cxn>
                <a:cxn ang="0">
                  <a:pos x="189" y="238"/>
                </a:cxn>
                <a:cxn ang="0">
                  <a:pos x="193" y="193"/>
                </a:cxn>
                <a:cxn ang="0">
                  <a:pos x="195" y="152"/>
                </a:cxn>
                <a:cxn ang="0">
                  <a:pos x="196" y="116"/>
                </a:cxn>
                <a:cxn ang="0">
                  <a:pos x="196" y="86"/>
                </a:cxn>
                <a:cxn ang="0">
                  <a:pos x="195" y="39"/>
                </a:cxn>
                <a:cxn ang="0">
                  <a:pos x="193" y="10"/>
                </a:cxn>
                <a:cxn ang="0">
                  <a:pos x="192" y="0"/>
                </a:cxn>
                <a:cxn ang="0">
                  <a:pos x="249" y="0"/>
                </a:cxn>
              </a:cxnLst>
              <a:rect l="0" t="0" r="r" b="b"/>
              <a:pathLst>
                <a:path w="249" h="953">
                  <a:moveTo>
                    <a:pt x="249" y="0"/>
                  </a:moveTo>
                  <a:lnTo>
                    <a:pt x="249" y="0"/>
                  </a:lnTo>
                  <a:lnTo>
                    <a:pt x="249" y="19"/>
                  </a:lnTo>
                  <a:lnTo>
                    <a:pt x="248" y="72"/>
                  </a:lnTo>
                  <a:lnTo>
                    <a:pt x="244" y="149"/>
                  </a:lnTo>
                  <a:lnTo>
                    <a:pt x="242" y="195"/>
                  </a:lnTo>
                  <a:lnTo>
                    <a:pt x="239" y="243"/>
                  </a:lnTo>
                  <a:lnTo>
                    <a:pt x="234" y="294"/>
                  </a:lnTo>
                  <a:lnTo>
                    <a:pt x="229" y="347"/>
                  </a:lnTo>
                  <a:lnTo>
                    <a:pt x="221" y="399"/>
                  </a:lnTo>
                  <a:lnTo>
                    <a:pt x="213" y="450"/>
                  </a:lnTo>
                  <a:lnTo>
                    <a:pt x="203" y="501"/>
                  </a:lnTo>
                  <a:lnTo>
                    <a:pt x="192" y="548"/>
                  </a:lnTo>
                  <a:lnTo>
                    <a:pt x="185" y="571"/>
                  </a:lnTo>
                  <a:lnTo>
                    <a:pt x="178" y="592"/>
                  </a:lnTo>
                  <a:lnTo>
                    <a:pt x="171" y="612"/>
                  </a:lnTo>
                  <a:lnTo>
                    <a:pt x="163" y="630"/>
                  </a:lnTo>
                  <a:lnTo>
                    <a:pt x="163" y="630"/>
                  </a:lnTo>
                  <a:lnTo>
                    <a:pt x="106" y="761"/>
                  </a:lnTo>
                  <a:lnTo>
                    <a:pt x="63" y="861"/>
                  </a:lnTo>
                  <a:lnTo>
                    <a:pt x="27" y="945"/>
                  </a:lnTo>
                  <a:lnTo>
                    <a:pt x="27" y="945"/>
                  </a:lnTo>
                  <a:lnTo>
                    <a:pt x="21" y="950"/>
                  </a:lnTo>
                  <a:lnTo>
                    <a:pt x="15" y="952"/>
                  </a:lnTo>
                  <a:lnTo>
                    <a:pt x="8" y="953"/>
                  </a:lnTo>
                  <a:lnTo>
                    <a:pt x="6" y="953"/>
                  </a:lnTo>
                  <a:lnTo>
                    <a:pt x="4" y="953"/>
                  </a:lnTo>
                  <a:lnTo>
                    <a:pt x="2" y="951"/>
                  </a:lnTo>
                  <a:lnTo>
                    <a:pt x="0" y="949"/>
                  </a:lnTo>
                  <a:lnTo>
                    <a:pt x="0" y="944"/>
                  </a:lnTo>
                  <a:lnTo>
                    <a:pt x="0" y="940"/>
                  </a:lnTo>
                  <a:lnTo>
                    <a:pt x="3" y="933"/>
                  </a:lnTo>
                  <a:lnTo>
                    <a:pt x="6" y="924"/>
                  </a:lnTo>
                  <a:lnTo>
                    <a:pt x="6" y="924"/>
                  </a:lnTo>
                  <a:lnTo>
                    <a:pt x="32" y="862"/>
                  </a:lnTo>
                  <a:lnTo>
                    <a:pt x="70" y="770"/>
                  </a:lnTo>
                  <a:lnTo>
                    <a:pt x="89" y="720"/>
                  </a:lnTo>
                  <a:lnTo>
                    <a:pt x="106" y="675"/>
                  </a:lnTo>
                  <a:lnTo>
                    <a:pt x="120" y="637"/>
                  </a:lnTo>
                  <a:lnTo>
                    <a:pt x="127" y="609"/>
                  </a:lnTo>
                  <a:lnTo>
                    <a:pt x="127" y="609"/>
                  </a:lnTo>
                  <a:lnTo>
                    <a:pt x="143" y="535"/>
                  </a:lnTo>
                  <a:lnTo>
                    <a:pt x="157" y="466"/>
                  </a:lnTo>
                  <a:lnTo>
                    <a:pt x="168" y="402"/>
                  </a:lnTo>
                  <a:lnTo>
                    <a:pt x="177" y="342"/>
                  </a:lnTo>
                  <a:lnTo>
                    <a:pt x="184" y="287"/>
                  </a:lnTo>
                  <a:lnTo>
                    <a:pt x="189" y="238"/>
                  </a:lnTo>
                  <a:lnTo>
                    <a:pt x="193" y="193"/>
                  </a:lnTo>
                  <a:lnTo>
                    <a:pt x="195" y="152"/>
                  </a:lnTo>
                  <a:lnTo>
                    <a:pt x="196" y="116"/>
                  </a:lnTo>
                  <a:lnTo>
                    <a:pt x="196" y="86"/>
                  </a:lnTo>
                  <a:lnTo>
                    <a:pt x="195" y="39"/>
                  </a:lnTo>
                  <a:lnTo>
                    <a:pt x="193" y="10"/>
                  </a:lnTo>
                  <a:lnTo>
                    <a:pt x="192" y="0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3776465" y="1449387"/>
            <a:ext cx="277813" cy="2748005"/>
            <a:chOff x="4340859" y="1562100"/>
            <a:chExt cx="370417" cy="3664006"/>
          </a:xfrm>
          <a:solidFill>
            <a:schemeClr val="accent4"/>
          </a:solidFill>
        </p:grpSpPr>
        <p:sp>
          <p:nvSpPr>
            <p:cNvPr id="62" name="Freeform 14"/>
            <p:cNvSpPr/>
            <p:nvPr/>
          </p:nvSpPr>
          <p:spPr bwMode="auto">
            <a:xfrm>
              <a:off x="4340859" y="1562100"/>
              <a:ext cx="368936" cy="1809924"/>
            </a:xfrm>
            <a:custGeom>
              <a:avLst/>
              <a:gdLst/>
              <a:ahLst/>
              <a:cxnLst>
                <a:cxn ang="0">
                  <a:pos x="249" y="953"/>
                </a:cxn>
                <a:cxn ang="0">
                  <a:pos x="249" y="953"/>
                </a:cxn>
                <a:cxn ang="0">
                  <a:pos x="249" y="934"/>
                </a:cxn>
                <a:cxn ang="0">
                  <a:pos x="248" y="882"/>
                </a:cxn>
                <a:cxn ang="0">
                  <a:pos x="245" y="804"/>
                </a:cxn>
                <a:cxn ang="0">
                  <a:pos x="243" y="759"/>
                </a:cxn>
                <a:cxn ang="0">
                  <a:pos x="239" y="711"/>
                </a:cxn>
                <a:cxn ang="0">
                  <a:pos x="235" y="659"/>
                </a:cxn>
                <a:cxn ang="0">
                  <a:pos x="228" y="607"/>
                </a:cxn>
                <a:cxn ang="0">
                  <a:pos x="221" y="554"/>
                </a:cxn>
                <a:cxn ang="0">
                  <a:pos x="213" y="503"/>
                </a:cxn>
                <a:cxn ang="0">
                  <a:pos x="203" y="453"/>
                </a:cxn>
                <a:cxn ang="0">
                  <a:pos x="192" y="406"/>
                </a:cxn>
                <a:cxn ang="0">
                  <a:pos x="185" y="384"/>
                </a:cxn>
                <a:cxn ang="0">
                  <a:pos x="178" y="362"/>
                </a:cxn>
                <a:cxn ang="0">
                  <a:pos x="172" y="342"/>
                </a:cxn>
                <a:cxn ang="0">
                  <a:pos x="164" y="323"/>
                </a:cxn>
                <a:cxn ang="0">
                  <a:pos x="164" y="323"/>
                </a:cxn>
                <a:cxn ang="0">
                  <a:pos x="107" y="192"/>
                </a:cxn>
                <a:cxn ang="0">
                  <a:pos x="64" y="93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1" y="4"/>
                </a:cxn>
                <a:cxn ang="0">
                  <a:pos x="15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3" y="21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32" y="92"/>
                </a:cxn>
                <a:cxn ang="0">
                  <a:pos x="71" y="184"/>
                </a:cxn>
                <a:cxn ang="0">
                  <a:pos x="90" y="233"/>
                </a:cxn>
                <a:cxn ang="0">
                  <a:pos x="107" y="278"/>
                </a:cxn>
                <a:cxn ang="0">
                  <a:pos x="120" y="317"/>
                </a:cxn>
                <a:cxn ang="0">
                  <a:pos x="128" y="344"/>
                </a:cxn>
                <a:cxn ang="0">
                  <a:pos x="128" y="344"/>
                </a:cxn>
                <a:cxn ang="0">
                  <a:pos x="144" y="418"/>
                </a:cxn>
                <a:cxn ang="0">
                  <a:pos x="157" y="488"/>
                </a:cxn>
                <a:cxn ang="0">
                  <a:pos x="168" y="552"/>
                </a:cxn>
                <a:cxn ang="0">
                  <a:pos x="177" y="612"/>
                </a:cxn>
                <a:cxn ang="0">
                  <a:pos x="184" y="667"/>
                </a:cxn>
                <a:cxn ang="0">
                  <a:pos x="189" y="716"/>
                </a:cxn>
                <a:cxn ang="0">
                  <a:pos x="193" y="761"/>
                </a:cxn>
                <a:cxn ang="0">
                  <a:pos x="195" y="802"/>
                </a:cxn>
                <a:cxn ang="0">
                  <a:pos x="196" y="837"/>
                </a:cxn>
                <a:cxn ang="0">
                  <a:pos x="196" y="868"/>
                </a:cxn>
                <a:cxn ang="0">
                  <a:pos x="195" y="916"/>
                </a:cxn>
                <a:cxn ang="0">
                  <a:pos x="193" y="944"/>
                </a:cxn>
                <a:cxn ang="0">
                  <a:pos x="192" y="953"/>
                </a:cxn>
                <a:cxn ang="0">
                  <a:pos x="249" y="953"/>
                </a:cxn>
              </a:cxnLst>
              <a:rect l="0" t="0" r="r" b="b"/>
              <a:pathLst>
                <a:path w="249" h="953">
                  <a:moveTo>
                    <a:pt x="249" y="953"/>
                  </a:moveTo>
                  <a:lnTo>
                    <a:pt x="249" y="953"/>
                  </a:lnTo>
                  <a:lnTo>
                    <a:pt x="249" y="934"/>
                  </a:lnTo>
                  <a:lnTo>
                    <a:pt x="248" y="882"/>
                  </a:lnTo>
                  <a:lnTo>
                    <a:pt x="245" y="804"/>
                  </a:lnTo>
                  <a:lnTo>
                    <a:pt x="243" y="759"/>
                  </a:lnTo>
                  <a:lnTo>
                    <a:pt x="239" y="711"/>
                  </a:lnTo>
                  <a:lnTo>
                    <a:pt x="235" y="659"/>
                  </a:lnTo>
                  <a:lnTo>
                    <a:pt x="228" y="607"/>
                  </a:lnTo>
                  <a:lnTo>
                    <a:pt x="221" y="554"/>
                  </a:lnTo>
                  <a:lnTo>
                    <a:pt x="213" y="503"/>
                  </a:lnTo>
                  <a:lnTo>
                    <a:pt x="203" y="453"/>
                  </a:lnTo>
                  <a:lnTo>
                    <a:pt x="192" y="406"/>
                  </a:lnTo>
                  <a:lnTo>
                    <a:pt x="185" y="384"/>
                  </a:lnTo>
                  <a:lnTo>
                    <a:pt x="178" y="362"/>
                  </a:lnTo>
                  <a:lnTo>
                    <a:pt x="172" y="342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07" y="192"/>
                  </a:lnTo>
                  <a:lnTo>
                    <a:pt x="64" y="93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1" y="4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5"/>
                  </a:lnTo>
                  <a:lnTo>
                    <a:pt x="3" y="2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32" y="92"/>
                  </a:lnTo>
                  <a:lnTo>
                    <a:pt x="71" y="184"/>
                  </a:lnTo>
                  <a:lnTo>
                    <a:pt x="90" y="233"/>
                  </a:lnTo>
                  <a:lnTo>
                    <a:pt x="107" y="278"/>
                  </a:lnTo>
                  <a:lnTo>
                    <a:pt x="120" y="317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44" y="418"/>
                  </a:lnTo>
                  <a:lnTo>
                    <a:pt x="157" y="488"/>
                  </a:lnTo>
                  <a:lnTo>
                    <a:pt x="168" y="552"/>
                  </a:lnTo>
                  <a:lnTo>
                    <a:pt x="177" y="612"/>
                  </a:lnTo>
                  <a:lnTo>
                    <a:pt x="184" y="667"/>
                  </a:lnTo>
                  <a:lnTo>
                    <a:pt x="189" y="716"/>
                  </a:lnTo>
                  <a:lnTo>
                    <a:pt x="193" y="761"/>
                  </a:lnTo>
                  <a:lnTo>
                    <a:pt x="195" y="802"/>
                  </a:lnTo>
                  <a:lnTo>
                    <a:pt x="196" y="837"/>
                  </a:lnTo>
                  <a:lnTo>
                    <a:pt x="196" y="868"/>
                  </a:lnTo>
                  <a:lnTo>
                    <a:pt x="195" y="916"/>
                  </a:lnTo>
                  <a:lnTo>
                    <a:pt x="193" y="944"/>
                  </a:lnTo>
                  <a:lnTo>
                    <a:pt x="192" y="953"/>
                  </a:lnTo>
                  <a:lnTo>
                    <a:pt x="249" y="9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4343823" y="3416182"/>
              <a:ext cx="367453" cy="1809924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0"/>
                </a:cxn>
                <a:cxn ang="0">
                  <a:pos x="248" y="19"/>
                </a:cxn>
                <a:cxn ang="0">
                  <a:pos x="247" y="71"/>
                </a:cxn>
                <a:cxn ang="0">
                  <a:pos x="244" y="149"/>
                </a:cxn>
                <a:cxn ang="0">
                  <a:pos x="242" y="194"/>
                </a:cxn>
                <a:cxn ang="0">
                  <a:pos x="238" y="243"/>
                </a:cxn>
                <a:cxn ang="0">
                  <a:pos x="234" y="294"/>
                </a:cxn>
                <a:cxn ang="0">
                  <a:pos x="228" y="346"/>
                </a:cxn>
                <a:cxn ang="0">
                  <a:pos x="220" y="398"/>
                </a:cxn>
                <a:cxn ang="0">
                  <a:pos x="212" y="450"/>
                </a:cxn>
                <a:cxn ang="0">
                  <a:pos x="202" y="500"/>
                </a:cxn>
                <a:cxn ang="0">
                  <a:pos x="191" y="547"/>
                </a:cxn>
                <a:cxn ang="0">
                  <a:pos x="184" y="569"/>
                </a:cxn>
                <a:cxn ang="0">
                  <a:pos x="178" y="591"/>
                </a:cxn>
                <a:cxn ang="0">
                  <a:pos x="171" y="611"/>
                </a:cxn>
                <a:cxn ang="0">
                  <a:pos x="163" y="630"/>
                </a:cxn>
                <a:cxn ang="0">
                  <a:pos x="163" y="630"/>
                </a:cxn>
                <a:cxn ang="0">
                  <a:pos x="106" y="761"/>
                </a:cxn>
                <a:cxn ang="0">
                  <a:pos x="63" y="860"/>
                </a:cxn>
                <a:cxn ang="0">
                  <a:pos x="27" y="945"/>
                </a:cxn>
                <a:cxn ang="0">
                  <a:pos x="27" y="945"/>
                </a:cxn>
                <a:cxn ang="0">
                  <a:pos x="20" y="948"/>
                </a:cxn>
                <a:cxn ang="0">
                  <a:pos x="15" y="952"/>
                </a:cxn>
                <a:cxn ang="0">
                  <a:pos x="8" y="953"/>
                </a:cxn>
                <a:cxn ang="0">
                  <a:pos x="6" y="953"/>
                </a:cxn>
                <a:cxn ang="0">
                  <a:pos x="3" y="952"/>
                </a:cxn>
                <a:cxn ang="0">
                  <a:pos x="1" y="951"/>
                </a:cxn>
                <a:cxn ang="0">
                  <a:pos x="0" y="947"/>
                </a:cxn>
                <a:cxn ang="0">
                  <a:pos x="0" y="944"/>
                </a:cxn>
                <a:cxn ang="0">
                  <a:pos x="0" y="938"/>
                </a:cxn>
                <a:cxn ang="0">
                  <a:pos x="2" y="932"/>
                </a:cxn>
                <a:cxn ang="0">
                  <a:pos x="6" y="924"/>
                </a:cxn>
                <a:cxn ang="0">
                  <a:pos x="6" y="924"/>
                </a:cxn>
                <a:cxn ang="0">
                  <a:pos x="31" y="861"/>
                </a:cxn>
                <a:cxn ang="0">
                  <a:pos x="70" y="768"/>
                </a:cxn>
                <a:cxn ang="0">
                  <a:pos x="89" y="720"/>
                </a:cxn>
                <a:cxn ang="0">
                  <a:pos x="106" y="675"/>
                </a:cxn>
                <a:cxn ang="0">
                  <a:pos x="119" y="637"/>
                </a:cxn>
                <a:cxn ang="0">
                  <a:pos x="127" y="609"/>
                </a:cxn>
                <a:cxn ang="0">
                  <a:pos x="127" y="609"/>
                </a:cxn>
                <a:cxn ang="0">
                  <a:pos x="143" y="534"/>
                </a:cxn>
                <a:cxn ang="0">
                  <a:pos x="156" y="465"/>
                </a:cxn>
                <a:cxn ang="0">
                  <a:pos x="167" y="401"/>
                </a:cxn>
                <a:cxn ang="0">
                  <a:pos x="176" y="341"/>
                </a:cxn>
                <a:cxn ang="0">
                  <a:pos x="183" y="287"/>
                </a:cxn>
                <a:cxn ang="0">
                  <a:pos x="188" y="236"/>
                </a:cxn>
                <a:cxn ang="0">
                  <a:pos x="192" y="191"/>
                </a:cxn>
                <a:cxn ang="0">
                  <a:pos x="194" y="151"/>
                </a:cxn>
                <a:cxn ang="0">
                  <a:pos x="196" y="116"/>
                </a:cxn>
                <a:cxn ang="0">
                  <a:pos x="196" y="85"/>
                </a:cxn>
                <a:cxn ang="0">
                  <a:pos x="194" y="38"/>
                </a:cxn>
                <a:cxn ang="0">
                  <a:pos x="192" y="9"/>
                </a:cxn>
                <a:cxn ang="0">
                  <a:pos x="191" y="0"/>
                </a:cxn>
                <a:cxn ang="0">
                  <a:pos x="248" y="0"/>
                </a:cxn>
              </a:cxnLst>
              <a:rect l="0" t="0" r="r" b="b"/>
              <a:pathLst>
                <a:path w="248" h="953">
                  <a:moveTo>
                    <a:pt x="248" y="0"/>
                  </a:moveTo>
                  <a:lnTo>
                    <a:pt x="248" y="0"/>
                  </a:lnTo>
                  <a:lnTo>
                    <a:pt x="248" y="19"/>
                  </a:lnTo>
                  <a:lnTo>
                    <a:pt x="247" y="71"/>
                  </a:lnTo>
                  <a:lnTo>
                    <a:pt x="244" y="149"/>
                  </a:lnTo>
                  <a:lnTo>
                    <a:pt x="242" y="194"/>
                  </a:lnTo>
                  <a:lnTo>
                    <a:pt x="238" y="243"/>
                  </a:lnTo>
                  <a:lnTo>
                    <a:pt x="234" y="294"/>
                  </a:lnTo>
                  <a:lnTo>
                    <a:pt x="228" y="346"/>
                  </a:lnTo>
                  <a:lnTo>
                    <a:pt x="220" y="398"/>
                  </a:lnTo>
                  <a:lnTo>
                    <a:pt x="212" y="450"/>
                  </a:lnTo>
                  <a:lnTo>
                    <a:pt x="202" y="500"/>
                  </a:lnTo>
                  <a:lnTo>
                    <a:pt x="191" y="547"/>
                  </a:lnTo>
                  <a:lnTo>
                    <a:pt x="184" y="569"/>
                  </a:lnTo>
                  <a:lnTo>
                    <a:pt x="178" y="591"/>
                  </a:lnTo>
                  <a:lnTo>
                    <a:pt x="171" y="611"/>
                  </a:lnTo>
                  <a:lnTo>
                    <a:pt x="163" y="630"/>
                  </a:lnTo>
                  <a:lnTo>
                    <a:pt x="163" y="630"/>
                  </a:lnTo>
                  <a:lnTo>
                    <a:pt x="106" y="761"/>
                  </a:lnTo>
                  <a:lnTo>
                    <a:pt x="63" y="860"/>
                  </a:lnTo>
                  <a:lnTo>
                    <a:pt x="27" y="945"/>
                  </a:lnTo>
                  <a:lnTo>
                    <a:pt x="27" y="945"/>
                  </a:lnTo>
                  <a:lnTo>
                    <a:pt x="20" y="948"/>
                  </a:lnTo>
                  <a:lnTo>
                    <a:pt x="15" y="952"/>
                  </a:lnTo>
                  <a:lnTo>
                    <a:pt x="8" y="953"/>
                  </a:lnTo>
                  <a:lnTo>
                    <a:pt x="6" y="953"/>
                  </a:lnTo>
                  <a:lnTo>
                    <a:pt x="3" y="952"/>
                  </a:lnTo>
                  <a:lnTo>
                    <a:pt x="1" y="951"/>
                  </a:lnTo>
                  <a:lnTo>
                    <a:pt x="0" y="947"/>
                  </a:lnTo>
                  <a:lnTo>
                    <a:pt x="0" y="944"/>
                  </a:lnTo>
                  <a:lnTo>
                    <a:pt x="0" y="938"/>
                  </a:lnTo>
                  <a:lnTo>
                    <a:pt x="2" y="932"/>
                  </a:lnTo>
                  <a:lnTo>
                    <a:pt x="6" y="924"/>
                  </a:lnTo>
                  <a:lnTo>
                    <a:pt x="6" y="924"/>
                  </a:lnTo>
                  <a:lnTo>
                    <a:pt x="31" y="861"/>
                  </a:lnTo>
                  <a:lnTo>
                    <a:pt x="70" y="768"/>
                  </a:lnTo>
                  <a:lnTo>
                    <a:pt x="89" y="720"/>
                  </a:lnTo>
                  <a:lnTo>
                    <a:pt x="106" y="675"/>
                  </a:lnTo>
                  <a:lnTo>
                    <a:pt x="119" y="637"/>
                  </a:lnTo>
                  <a:lnTo>
                    <a:pt x="127" y="609"/>
                  </a:lnTo>
                  <a:lnTo>
                    <a:pt x="127" y="609"/>
                  </a:lnTo>
                  <a:lnTo>
                    <a:pt x="143" y="534"/>
                  </a:lnTo>
                  <a:lnTo>
                    <a:pt x="156" y="465"/>
                  </a:lnTo>
                  <a:lnTo>
                    <a:pt x="167" y="401"/>
                  </a:lnTo>
                  <a:lnTo>
                    <a:pt x="176" y="341"/>
                  </a:lnTo>
                  <a:lnTo>
                    <a:pt x="183" y="287"/>
                  </a:lnTo>
                  <a:lnTo>
                    <a:pt x="188" y="236"/>
                  </a:lnTo>
                  <a:lnTo>
                    <a:pt x="192" y="191"/>
                  </a:lnTo>
                  <a:lnTo>
                    <a:pt x="194" y="151"/>
                  </a:lnTo>
                  <a:lnTo>
                    <a:pt x="196" y="116"/>
                  </a:lnTo>
                  <a:lnTo>
                    <a:pt x="196" y="85"/>
                  </a:lnTo>
                  <a:lnTo>
                    <a:pt x="194" y="38"/>
                  </a:lnTo>
                  <a:lnTo>
                    <a:pt x="192" y="9"/>
                  </a:lnTo>
                  <a:lnTo>
                    <a:pt x="191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2684104" y="1767028"/>
            <a:ext cx="215582" cy="2127058"/>
            <a:chOff x="3386667" y="1985619"/>
            <a:chExt cx="287442" cy="2836077"/>
          </a:xfrm>
          <a:solidFill>
            <a:schemeClr val="accent5"/>
          </a:solidFill>
        </p:grpSpPr>
        <p:sp>
          <p:nvSpPr>
            <p:cNvPr id="60" name="Freeform 18"/>
            <p:cNvSpPr/>
            <p:nvPr/>
          </p:nvSpPr>
          <p:spPr bwMode="auto">
            <a:xfrm>
              <a:off x="3386667" y="1985619"/>
              <a:ext cx="285962" cy="1394002"/>
            </a:xfrm>
            <a:custGeom>
              <a:avLst/>
              <a:gdLst/>
              <a:ahLst/>
              <a:cxnLst>
                <a:cxn ang="0">
                  <a:pos x="193" y="734"/>
                </a:cxn>
                <a:cxn ang="0">
                  <a:pos x="193" y="734"/>
                </a:cxn>
                <a:cxn ang="0">
                  <a:pos x="192" y="679"/>
                </a:cxn>
                <a:cxn ang="0">
                  <a:pos x="189" y="621"/>
                </a:cxn>
                <a:cxn ang="0">
                  <a:pos x="185" y="547"/>
                </a:cxn>
                <a:cxn ang="0">
                  <a:pos x="180" y="508"/>
                </a:cxn>
                <a:cxn ang="0">
                  <a:pos x="176" y="468"/>
                </a:cxn>
                <a:cxn ang="0">
                  <a:pos x="171" y="427"/>
                </a:cxn>
                <a:cxn ang="0">
                  <a:pos x="165" y="388"/>
                </a:cxn>
                <a:cxn ang="0">
                  <a:pos x="157" y="348"/>
                </a:cxn>
                <a:cxn ang="0">
                  <a:pos x="148" y="312"/>
                </a:cxn>
                <a:cxn ang="0">
                  <a:pos x="138" y="279"/>
                </a:cxn>
                <a:cxn ang="0">
                  <a:pos x="132" y="263"/>
                </a:cxn>
                <a:cxn ang="0">
                  <a:pos x="126" y="248"/>
                </a:cxn>
                <a:cxn ang="0">
                  <a:pos x="126" y="248"/>
                </a:cxn>
                <a:cxn ang="0">
                  <a:pos x="83" y="148"/>
                </a:cxn>
                <a:cxn ang="0">
                  <a:pos x="49" y="7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16" y="3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25" y="71"/>
                </a:cxn>
                <a:cxn ang="0">
                  <a:pos x="54" y="141"/>
                </a:cxn>
                <a:cxn ang="0">
                  <a:pos x="83" y="213"/>
                </a:cxn>
                <a:cxn ang="0">
                  <a:pos x="93" y="244"/>
                </a:cxn>
                <a:cxn ang="0">
                  <a:pos x="98" y="265"/>
                </a:cxn>
                <a:cxn ang="0">
                  <a:pos x="98" y="265"/>
                </a:cxn>
                <a:cxn ang="0">
                  <a:pos x="111" y="322"/>
                </a:cxn>
                <a:cxn ang="0">
                  <a:pos x="122" y="375"/>
                </a:cxn>
                <a:cxn ang="0">
                  <a:pos x="130" y="425"/>
                </a:cxn>
                <a:cxn ang="0">
                  <a:pos x="137" y="471"/>
                </a:cxn>
                <a:cxn ang="0">
                  <a:pos x="142" y="514"/>
                </a:cxn>
                <a:cxn ang="0">
                  <a:pos x="146" y="552"/>
                </a:cxn>
                <a:cxn ang="0">
                  <a:pos x="149" y="587"/>
                </a:cxn>
                <a:cxn ang="0">
                  <a:pos x="150" y="618"/>
                </a:cxn>
                <a:cxn ang="0">
                  <a:pos x="151" y="669"/>
                </a:cxn>
                <a:cxn ang="0">
                  <a:pos x="151" y="705"/>
                </a:cxn>
                <a:cxn ang="0">
                  <a:pos x="149" y="727"/>
                </a:cxn>
                <a:cxn ang="0">
                  <a:pos x="149" y="734"/>
                </a:cxn>
                <a:cxn ang="0">
                  <a:pos x="193" y="734"/>
                </a:cxn>
              </a:cxnLst>
              <a:rect l="0" t="0" r="r" b="b"/>
              <a:pathLst>
                <a:path w="193" h="734">
                  <a:moveTo>
                    <a:pt x="193" y="734"/>
                  </a:moveTo>
                  <a:lnTo>
                    <a:pt x="193" y="734"/>
                  </a:lnTo>
                  <a:lnTo>
                    <a:pt x="192" y="679"/>
                  </a:lnTo>
                  <a:lnTo>
                    <a:pt x="189" y="621"/>
                  </a:lnTo>
                  <a:lnTo>
                    <a:pt x="185" y="547"/>
                  </a:lnTo>
                  <a:lnTo>
                    <a:pt x="180" y="508"/>
                  </a:lnTo>
                  <a:lnTo>
                    <a:pt x="176" y="468"/>
                  </a:lnTo>
                  <a:lnTo>
                    <a:pt x="171" y="427"/>
                  </a:lnTo>
                  <a:lnTo>
                    <a:pt x="165" y="388"/>
                  </a:lnTo>
                  <a:lnTo>
                    <a:pt x="157" y="348"/>
                  </a:lnTo>
                  <a:lnTo>
                    <a:pt x="148" y="312"/>
                  </a:lnTo>
                  <a:lnTo>
                    <a:pt x="138" y="279"/>
                  </a:lnTo>
                  <a:lnTo>
                    <a:pt x="132" y="263"/>
                  </a:lnTo>
                  <a:lnTo>
                    <a:pt x="126" y="248"/>
                  </a:lnTo>
                  <a:lnTo>
                    <a:pt x="126" y="248"/>
                  </a:lnTo>
                  <a:lnTo>
                    <a:pt x="83" y="148"/>
                  </a:lnTo>
                  <a:lnTo>
                    <a:pt x="49" y="7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5" y="71"/>
                  </a:lnTo>
                  <a:lnTo>
                    <a:pt x="54" y="141"/>
                  </a:lnTo>
                  <a:lnTo>
                    <a:pt x="83" y="213"/>
                  </a:lnTo>
                  <a:lnTo>
                    <a:pt x="93" y="244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11" y="322"/>
                  </a:lnTo>
                  <a:lnTo>
                    <a:pt x="122" y="375"/>
                  </a:lnTo>
                  <a:lnTo>
                    <a:pt x="130" y="425"/>
                  </a:lnTo>
                  <a:lnTo>
                    <a:pt x="137" y="471"/>
                  </a:lnTo>
                  <a:lnTo>
                    <a:pt x="142" y="514"/>
                  </a:lnTo>
                  <a:lnTo>
                    <a:pt x="146" y="552"/>
                  </a:lnTo>
                  <a:lnTo>
                    <a:pt x="149" y="587"/>
                  </a:lnTo>
                  <a:lnTo>
                    <a:pt x="150" y="618"/>
                  </a:lnTo>
                  <a:lnTo>
                    <a:pt x="151" y="669"/>
                  </a:lnTo>
                  <a:lnTo>
                    <a:pt x="151" y="705"/>
                  </a:lnTo>
                  <a:lnTo>
                    <a:pt x="149" y="727"/>
                  </a:lnTo>
                  <a:lnTo>
                    <a:pt x="149" y="734"/>
                  </a:lnTo>
                  <a:lnTo>
                    <a:pt x="193" y="7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3389629" y="3427694"/>
              <a:ext cx="284480" cy="1394002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0"/>
                </a:cxn>
                <a:cxn ang="0">
                  <a:pos x="191" y="54"/>
                </a:cxn>
                <a:cxn ang="0">
                  <a:pos x="188" y="113"/>
                </a:cxn>
                <a:cxn ang="0">
                  <a:pos x="183" y="186"/>
                </a:cxn>
                <a:cxn ang="0">
                  <a:pos x="179" y="226"/>
                </a:cxn>
                <a:cxn ang="0">
                  <a:pos x="175" y="266"/>
                </a:cxn>
                <a:cxn ang="0">
                  <a:pos x="170" y="307"/>
                </a:cxn>
                <a:cxn ang="0">
                  <a:pos x="164" y="346"/>
                </a:cxn>
                <a:cxn ang="0">
                  <a:pos x="156" y="384"/>
                </a:cxn>
                <a:cxn ang="0">
                  <a:pos x="147" y="421"/>
                </a:cxn>
                <a:cxn ang="0">
                  <a:pos x="137" y="455"/>
                </a:cxn>
                <a:cxn ang="0">
                  <a:pos x="131" y="471"/>
                </a:cxn>
                <a:cxn ang="0">
                  <a:pos x="126" y="484"/>
                </a:cxn>
                <a:cxn ang="0">
                  <a:pos x="126" y="484"/>
                </a:cxn>
                <a:cxn ang="0">
                  <a:pos x="81" y="586"/>
                </a:cxn>
                <a:cxn ang="0">
                  <a:pos x="48" y="662"/>
                </a:cxn>
                <a:cxn ang="0">
                  <a:pos x="21" y="727"/>
                </a:cxn>
                <a:cxn ang="0">
                  <a:pos x="21" y="727"/>
                </a:cxn>
                <a:cxn ang="0">
                  <a:pos x="15" y="731"/>
                </a:cxn>
                <a:cxn ang="0">
                  <a:pos x="11" y="733"/>
                </a:cxn>
                <a:cxn ang="0">
                  <a:pos x="6" y="734"/>
                </a:cxn>
                <a:cxn ang="0">
                  <a:pos x="2" y="733"/>
                </a:cxn>
                <a:cxn ang="0">
                  <a:pos x="1" y="732"/>
                </a:cxn>
                <a:cxn ang="0">
                  <a:pos x="0" y="731"/>
                </a:cxn>
                <a:cxn ang="0">
                  <a:pos x="0" y="727"/>
                </a:cxn>
                <a:cxn ang="0">
                  <a:pos x="0" y="723"/>
                </a:cxn>
                <a:cxn ang="0">
                  <a:pos x="4" y="712"/>
                </a:cxn>
                <a:cxn ang="0">
                  <a:pos x="4" y="712"/>
                </a:cxn>
                <a:cxn ang="0">
                  <a:pos x="24" y="663"/>
                </a:cxn>
                <a:cxn ang="0">
                  <a:pos x="54" y="592"/>
                </a:cxn>
                <a:cxn ang="0">
                  <a:pos x="81" y="519"/>
                </a:cxn>
                <a:cxn ang="0">
                  <a:pos x="92" y="490"/>
                </a:cxn>
                <a:cxn ang="0">
                  <a:pos x="97" y="469"/>
                </a:cxn>
                <a:cxn ang="0">
                  <a:pos x="97" y="469"/>
                </a:cxn>
                <a:cxn ang="0">
                  <a:pos x="110" y="411"/>
                </a:cxn>
                <a:cxn ang="0">
                  <a:pos x="120" y="357"/>
                </a:cxn>
                <a:cxn ang="0">
                  <a:pos x="129" y="308"/>
                </a:cxn>
                <a:cxn ang="0">
                  <a:pos x="136" y="263"/>
                </a:cxn>
                <a:cxn ang="0">
                  <a:pos x="141" y="220"/>
                </a:cxn>
                <a:cxn ang="0">
                  <a:pos x="145" y="182"/>
                </a:cxn>
                <a:cxn ang="0">
                  <a:pos x="148" y="147"/>
                </a:cxn>
                <a:cxn ang="0">
                  <a:pos x="149" y="115"/>
                </a:cxn>
                <a:cxn ang="0">
                  <a:pos x="150" y="65"/>
                </a:cxn>
                <a:cxn ang="0">
                  <a:pos x="149" y="28"/>
                </a:cxn>
                <a:cxn ang="0">
                  <a:pos x="148" y="6"/>
                </a:cxn>
                <a:cxn ang="0">
                  <a:pos x="147" y="0"/>
                </a:cxn>
                <a:cxn ang="0">
                  <a:pos x="192" y="0"/>
                </a:cxn>
              </a:cxnLst>
              <a:rect l="0" t="0" r="r" b="b"/>
              <a:pathLst>
                <a:path w="192" h="734">
                  <a:moveTo>
                    <a:pt x="192" y="0"/>
                  </a:moveTo>
                  <a:lnTo>
                    <a:pt x="192" y="0"/>
                  </a:lnTo>
                  <a:lnTo>
                    <a:pt x="191" y="54"/>
                  </a:lnTo>
                  <a:lnTo>
                    <a:pt x="188" y="113"/>
                  </a:lnTo>
                  <a:lnTo>
                    <a:pt x="183" y="186"/>
                  </a:lnTo>
                  <a:lnTo>
                    <a:pt x="179" y="226"/>
                  </a:lnTo>
                  <a:lnTo>
                    <a:pt x="175" y="266"/>
                  </a:lnTo>
                  <a:lnTo>
                    <a:pt x="170" y="307"/>
                  </a:lnTo>
                  <a:lnTo>
                    <a:pt x="164" y="346"/>
                  </a:lnTo>
                  <a:lnTo>
                    <a:pt x="156" y="384"/>
                  </a:lnTo>
                  <a:lnTo>
                    <a:pt x="147" y="421"/>
                  </a:lnTo>
                  <a:lnTo>
                    <a:pt x="137" y="455"/>
                  </a:lnTo>
                  <a:lnTo>
                    <a:pt x="131" y="471"/>
                  </a:lnTo>
                  <a:lnTo>
                    <a:pt x="126" y="484"/>
                  </a:lnTo>
                  <a:lnTo>
                    <a:pt x="126" y="484"/>
                  </a:lnTo>
                  <a:lnTo>
                    <a:pt x="81" y="586"/>
                  </a:lnTo>
                  <a:lnTo>
                    <a:pt x="48" y="662"/>
                  </a:lnTo>
                  <a:lnTo>
                    <a:pt x="21" y="727"/>
                  </a:lnTo>
                  <a:lnTo>
                    <a:pt x="21" y="727"/>
                  </a:lnTo>
                  <a:lnTo>
                    <a:pt x="15" y="731"/>
                  </a:lnTo>
                  <a:lnTo>
                    <a:pt x="11" y="733"/>
                  </a:lnTo>
                  <a:lnTo>
                    <a:pt x="6" y="734"/>
                  </a:lnTo>
                  <a:lnTo>
                    <a:pt x="2" y="733"/>
                  </a:lnTo>
                  <a:lnTo>
                    <a:pt x="1" y="732"/>
                  </a:lnTo>
                  <a:lnTo>
                    <a:pt x="0" y="731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4" y="712"/>
                  </a:lnTo>
                  <a:lnTo>
                    <a:pt x="4" y="712"/>
                  </a:lnTo>
                  <a:lnTo>
                    <a:pt x="24" y="663"/>
                  </a:lnTo>
                  <a:lnTo>
                    <a:pt x="54" y="592"/>
                  </a:lnTo>
                  <a:lnTo>
                    <a:pt x="81" y="519"/>
                  </a:lnTo>
                  <a:lnTo>
                    <a:pt x="92" y="490"/>
                  </a:lnTo>
                  <a:lnTo>
                    <a:pt x="97" y="469"/>
                  </a:lnTo>
                  <a:lnTo>
                    <a:pt x="97" y="469"/>
                  </a:lnTo>
                  <a:lnTo>
                    <a:pt x="110" y="411"/>
                  </a:lnTo>
                  <a:lnTo>
                    <a:pt x="120" y="357"/>
                  </a:lnTo>
                  <a:lnTo>
                    <a:pt x="129" y="308"/>
                  </a:lnTo>
                  <a:lnTo>
                    <a:pt x="136" y="263"/>
                  </a:lnTo>
                  <a:lnTo>
                    <a:pt x="141" y="220"/>
                  </a:lnTo>
                  <a:lnTo>
                    <a:pt x="145" y="182"/>
                  </a:lnTo>
                  <a:lnTo>
                    <a:pt x="148" y="147"/>
                  </a:lnTo>
                  <a:lnTo>
                    <a:pt x="149" y="115"/>
                  </a:lnTo>
                  <a:lnTo>
                    <a:pt x="150" y="65"/>
                  </a:lnTo>
                  <a:lnTo>
                    <a:pt x="149" y="28"/>
                  </a:lnTo>
                  <a:lnTo>
                    <a:pt x="148" y="6"/>
                  </a:lnTo>
                  <a:lnTo>
                    <a:pt x="147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1309885" y="1899738"/>
            <a:ext cx="818357" cy="1869221"/>
            <a:chOff x="216429" y="2190275"/>
            <a:chExt cx="1091142" cy="2492295"/>
          </a:xfrm>
          <a:solidFill>
            <a:schemeClr val="accent1"/>
          </a:solidFill>
        </p:grpSpPr>
        <p:sp>
          <p:nvSpPr>
            <p:cNvPr id="58" name="Freeform 26"/>
            <p:cNvSpPr/>
            <p:nvPr/>
          </p:nvSpPr>
          <p:spPr bwMode="auto">
            <a:xfrm>
              <a:off x="216429" y="2190275"/>
              <a:ext cx="1091142" cy="1265714"/>
            </a:xfrm>
            <a:custGeom>
              <a:avLst/>
              <a:gdLst/>
              <a:ahLst/>
              <a:cxnLst>
                <a:cxn ang="0">
                  <a:pos x="1019" y="888"/>
                </a:cxn>
                <a:cxn ang="0">
                  <a:pos x="917" y="708"/>
                </a:cxn>
                <a:cxn ang="0">
                  <a:pos x="836" y="559"/>
                </a:cxn>
                <a:cxn ang="0">
                  <a:pos x="788" y="462"/>
                </a:cxn>
                <a:cxn ang="0">
                  <a:pos x="777" y="437"/>
                </a:cxn>
                <a:cxn ang="0">
                  <a:pos x="758" y="395"/>
                </a:cxn>
                <a:cxn ang="0">
                  <a:pos x="738" y="361"/>
                </a:cxn>
                <a:cxn ang="0">
                  <a:pos x="715" y="333"/>
                </a:cxn>
                <a:cxn ang="0">
                  <a:pos x="693" y="310"/>
                </a:cxn>
                <a:cxn ang="0">
                  <a:pos x="667" y="290"/>
                </a:cxn>
                <a:cxn ang="0">
                  <a:pos x="610" y="254"/>
                </a:cxn>
                <a:cxn ang="0">
                  <a:pos x="577" y="236"/>
                </a:cxn>
                <a:cxn ang="0">
                  <a:pos x="525" y="212"/>
                </a:cxn>
                <a:cxn ang="0">
                  <a:pos x="353" y="140"/>
                </a:cxn>
                <a:cxn ang="0">
                  <a:pos x="76" y="31"/>
                </a:cxn>
                <a:cxn ang="0">
                  <a:pos x="0" y="0"/>
                </a:cxn>
                <a:cxn ang="0">
                  <a:pos x="120" y="181"/>
                </a:cxn>
                <a:cxn ang="0">
                  <a:pos x="263" y="405"/>
                </a:cxn>
                <a:cxn ang="0">
                  <a:pos x="327" y="514"/>
                </a:cxn>
                <a:cxn ang="0">
                  <a:pos x="377" y="604"/>
                </a:cxn>
                <a:cxn ang="0">
                  <a:pos x="392" y="640"/>
                </a:cxn>
                <a:cxn ang="0">
                  <a:pos x="401" y="666"/>
                </a:cxn>
                <a:cxn ang="0">
                  <a:pos x="404" y="676"/>
                </a:cxn>
                <a:cxn ang="0">
                  <a:pos x="412" y="698"/>
                </a:cxn>
                <a:cxn ang="0">
                  <a:pos x="427" y="727"/>
                </a:cxn>
                <a:cxn ang="0">
                  <a:pos x="457" y="763"/>
                </a:cxn>
                <a:cxn ang="0">
                  <a:pos x="490" y="794"/>
                </a:cxn>
                <a:cxn ang="0">
                  <a:pos x="527" y="822"/>
                </a:cxn>
                <a:cxn ang="0">
                  <a:pos x="580" y="857"/>
                </a:cxn>
                <a:cxn ang="0">
                  <a:pos x="635" y="888"/>
                </a:cxn>
                <a:cxn ang="0">
                  <a:pos x="641" y="891"/>
                </a:cxn>
                <a:cxn ang="0">
                  <a:pos x="667" y="898"/>
                </a:cxn>
                <a:cxn ang="0">
                  <a:pos x="720" y="908"/>
                </a:cxn>
                <a:cxn ang="0">
                  <a:pos x="858" y="924"/>
                </a:cxn>
                <a:cxn ang="0">
                  <a:pos x="987" y="934"/>
                </a:cxn>
                <a:cxn ang="0">
                  <a:pos x="1019" y="888"/>
                </a:cxn>
              </a:cxnLst>
              <a:rect l="0" t="0" r="r" b="b"/>
              <a:pathLst>
                <a:path w="1045" h="938">
                  <a:moveTo>
                    <a:pt x="1019" y="888"/>
                  </a:moveTo>
                  <a:lnTo>
                    <a:pt x="1019" y="888"/>
                  </a:lnTo>
                  <a:lnTo>
                    <a:pt x="988" y="835"/>
                  </a:lnTo>
                  <a:lnTo>
                    <a:pt x="917" y="708"/>
                  </a:lnTo>
                  <a:lnTo>
                    <a:pt x="876" y="633"/>
                  </a:lnTo>
                  <a:lnTo>
                    <a:pt x="836" y="559"/>
                  </a:lnTo>
                  <a:lnTo>
                    <a:pt x="802" y="492"/>
                  </a:lnTo>
                  <a:lnTo>
                    <a:pt x="788" y="462"/>
                  </a:lnTo>
                  <a:lnTo>
                    <a:pt x="777" y="437"/>
                  </a:lnTo>
                  <a:lnTo>
                    <a:pt x="777" y="437"/>
                  </a:lnTo>
                  <a:lnTo>
                    <a:pt x="767" y="415"/>
                  </a:lnTo>
                  <a:lnTo>
                    <a:pt x="758" y="395"/>
                  </a:lnTo>
                  <a:lnTo>
                    <a:pt x="748" y="378"/>
                  </a:lnTo>
                  <a:lnTo>
                    <a:pt x="738" y="361"/>
                  </a:lnTo>
                  <a:lnTo>
                    <a:pt x="726" y="347"/>
                  </a:lnTo>
                  <a:lnTo>
                    <a:pt x="715" y="333"/>
                  </a:lnTo>
                  <a:lnTo>
                    <a:pt x="704" y="321"/>
                  </a:lnTo>
                  <a:lnTo>
                    <a:pt x="693" y="310"/>
                  </a:lnTo>
                  <a:lnTo>
                    <a:pt x="680" y="299"/>
                  </a:lnTo>
                  <a:lnTo>
                    <a:pt x="667" y="290"/>
                  </a:lnTo>
                  <a:lnTo>
                    <a:pt x="640" y="272"/>
                  </a:lnTo>
                  <a:lnTo>
                    <a:pt x="610" y="254"/>
                  </a:lnTo>
                  <a:lnTo>
                    <a:pt x="577" y="236"/>
                  </a:lnTo>
                  <a:lnTo>
                    <a:pt x="577" y="236"/>
                  </a:lnTo>
                  <a:lnTo>
                    <a:pt x="554" y="226"/>
                  </a:lnTo>
                  <a:lnTo>
                    <a:pt x="525" y="212"/>
                  </a:lnTo>
                  <a:lnTo>
                    <a:pt x="448" y="179"/>
                  </a:lnTo>
                  <a:lnTo>
                    <a:pt x="353" y="140"/>
                  </a:lnTo>
                  <a:lnTo>
                    <a:pt x="254" y="100"/>
                  </a:lnTo>
                  <a:lnTo>
                    <a:pt x="76" y="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88"/>
                  </a:lnTo>
                  <a:lnTo>
                    <a:pt x="120" y="181"/>
                  </a:lnTo>
                  <a:lnTo>
                    <a:pt x="191" y="290"/>
                  </a:lnTo>
                  <a:lnTo>
                    <a:pt x="263" y="405"/>
                  </a:lnTo>
                  <a:lnTo>
                    <a:pt x="297" y="461"/>
                  </a:lnTo>
                  <a:lnTo>
                    <a:pt x="327" y="514"/>
                  </a:lnTo>
                  <a:lnTo>
                    <a:pt x="354" y="563"/>
                  </a:lnTo>
                  <a:lnTo>
                    <a:pt x="377" y="604"/>
                  </a:lnTo>
                  <a:lnTo>
                    <a:pt x="386" y="623"/>
                  </a:lnTo>
                  <a:lnTo>
                    <a:pt x="392" y="640"/>
                  </a:lnTo>
                  <a:lnTo>
                    <a:pt x="398" y="654"/>
                  </a:lnTo>
                  <a:lnTo>
                    <a:pt x="401" y="666"/>
                  </a:lnTo>
                  <a:lnTo>
                    <a:pt x="401" y="666"/>
                  </a:lnTo>
                  <a:lnTo>
                    <a:pt x="404" y="676"/>
                  </a:lnTo>
                  <a:lnTo>
                    <a:pt x="407" y="687"/>
                  </a:lnTo>
                  <a:lnTo>
                    <a:pt x="412" y="698"/>
                  </a:lnTo>
                  <a:lnTo>
                    <a:pt x="416" y="708"/>
                  </a:lnTo>
                  <a:lnTo>
                    <a:pt x="427" y="727"/>
                  </a:lnTo>
                  <a:lnTo>
                    <a:pt x="441" y="745"/>
                  </a:lnTo>
                  <a:lnTo>
                    <a:pt x="457" y="763"/>
                  </a:lnTo>
                  <a:lnTo>
                    <a:pt x="472" y="779"/>
                  </a:lnTo>
                  <a:lnTo>
                    <a:pt x="490" y="794"/>
                  </a:lnTo>
                  <a:lnTo>
                    <a:pt x="508" y="809"/>
                  </a:lnTo>
                  <a:lnTo>
                    <a:pt x="527" y="822"/>
                  </a:lnTo>
                  <a:lnTo>
                    <a:pt x="545" y="835"/>
                  </a:lnTo>
                  <a:lnTo>
                    <a:pt x="580" y="857"/>
                  </a:lnTo>
                  <a:lnTo>
                    <a:pt x="612" y="875"/>
                  </a:lnTo>
                  <a:lnTo>
                    <a:pt x="635" y="888"/>
                  </a:lnTo>
                  <a:lnTo>
                    <a:pt x="635" y="888"/>
                  </a:lnTo>
                  <a:lnTo>
                    <a:pt x="641" y="891"/>
                  </a:lnTo>
                  <a:lnTo>
                    <a:pt x="648" y="893"/>
                  </a:lnTo>
                  <a:lnTo>
                    <a:pt x="667" y="898"/>
                  </a:lnTo>
                  <a:lnTo>
                    <a:pt x="692" y="903"/>
                  </a:lnTo>
                  <a:lnTo>
                    <a:pt x="720" y="908"/>
                  </a:lnTo>
                  <a:lnTo>
                    <a:pt x="786" y="916"/>
                  </a:lnTo>
                  <a:lnTo>
                    <a:pt x="858" y="924"/>
                  </a:lnTo>
                  <a:lnTo>
                    <a:pt x="928" y="929"/>
                  </a:lnTo>
                  <a:lnTo>
                    <a:pt x="987" y="934"/>
                  </a:lnTo>
                  <a:lnTo>
                    <a:pt x="1045" y="938"/>
                  </a:lnTo>
                  <a:lnTo>
                    <a:pt x="1019" y="8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216429" y="3416856"/>
              <a:ext cx="1091142" cy="1265714"/>
            </a:xfrm>
            <a:custGeom>
              <a:avLst/>
              <a:gdLst/>
              <a:ahLst/>
              <a:cxnLst>
                <a:cxn ang="0">
                  <a:pos x="1019" y="51"/>
                </a:cxn>
                <a:cxn ang="0">
                  <a:pos x="917" y="231"/>
                </a:cxn>
                <a:cxn ang="0">
                  <a:pos x="836" y="379"/>
                </a:cxn>
                <a:cxn ang="0">
                  <a:pos x="788" y="476"/>
                </a:cxn>
                <a:cxn ang="0">
                  <a:pos x="777" y="502"/>
                </a:cxn>
                <a:cxn ang="0">
                  <a:pos x="758" y="542"/>
                </a:cxn>
                <a:cxn ang="0">
                  <a:pos x="738" y="577"/>
                </a:cxn>
                <a:cxn ang="0">
                  <a:pos x="715" y="605"/>
                </a:cxn>
                <a:cxn ang="0">
                  <a:pos x="693" y="629"/>
                </a:cxn>
                <a:cxn ang="0">
                  <a:pos x="667" y="648"/>
                </a:cxn>
                <a:cxn ang="0">
                  <a:pos x="610" y="684"/>
                </a:cxn>
                <a:cxn ang="0">
                  <a:pos x="577" y="702"/>
                </a:cxn>
                <a:cxn ang="0">
                  <a:pos x="525" y="727"/>
                </a:cxn>
                <a:cxn ang="0">
                  <a:pos x="353" y="799"/>
                </a:cxn>
                <a:cxn ang="0">
                  <a:pos x="76" y="908"/>
                </a:cxn>
                <a:cxn ang="0">
                  <a:pos x="0" y="938"/>
                </a:cxn>
                <a:cxn ang="0">
                  <a:pos x="120" y="757"/>
                </a:cxn>
                <a:cxn ang="0">
                  <a:pos x="263" y="533"/>
                </a:cxn>
                <a:cxn ang="0">
                  <a:pos x="327" y="424"/>
                </a:cxn>
                <a:cxn ang="0">
                  <a:pos x="377" y="334"/>
                </a:cxn>
                <a:cxn ang="0">
                  <a:pos x="392" y="298"/>
                </a:cxn>
                <a:cxn ang="0">
                  <a:pos x="401" y="272"/>
                </a:cxn>
                <a:cxn ang="0">
                  <a:pos x="404" y="262"/>
                </a:cxn>
                <a:cxn ang="0">
                  <a:pos x="412" y="241"/>
                </a:cxn>
                <a:cxn ang="0">
                  <a:pos x="427" y="211"/>
                </a:cxn>
                <a:cxn ang="0">
                  <a:pos x="457" y="175"/>
                </a:cxn>
                <a:cxn ang="0">
                  <a:pos x="490" y="144"/>
                </a:cxn>
                <a:cxn ang="0">
                  <a:pos x="527" y="116"/>
                </a:cxn>
                <a:cxn ang="0">
                  <a:pos x="580" y="81"/>
                </a:cxn>
                <a:cxn ang="0">
                  <a:pos x="635" y="51"/>
                </a:cxn>
                <a:cxn ang="0">
                  <a:pos x="641" y="47"/>
                </a:cxn>
                <a:cxn ang="0">
                  <a:pos x="667" y="40"/>
                </a:cxn>
                <a:cxn ang="0">
                  <a:pos x="720" y="30"/>
                </a:cxn>
                <a:cxn ang="0">
                  <a:pos x="858" y="15"/>
                </a:cxn>
                <a:cxn ang="0">
                  <a:pos x="987" y="5"/>
                </a:cxn>
                <a:cxn ang="0">
                  <a:pos x="1019" y="51"/>
                </a:cxn>
              </a:cxnLst>
              <a:rect l="0" t="0" r="r" b="b"/>
              <a:pathLst>
                <a:path w="1045" h="938">
                  <a:moveTo>
                    <a:pt x="1019" y="51"/>
                  </a:moveTo>
                  <a:lnTo>
                    <a:pt x="1019" y="51"/>
                  </a:lnTo>
                  <a:lnTo>
                    <a:pt x="988" y="103"/>
                  </a:lnTo>
                  <a:lnTo>
                    <a:pt x="917" y="231"/>
                  </a:lnTo>
                  <a:lnTo>
                    <a:pt x="876" y="305"/>
                  </a:lnTo>
                  <a:lnTo>
                    <a:pt x="836" y="379"/>
                  </a:lnTo>
                  <a:lnTo>
                    <a:pt x="802" y="447"/>
                  </a:lnTo>
                  <a:lnTo>
                    <a:pt x="788" y="476"/>
                  </a:lnTo>
                  <a:lnTo>
                    <a:pt x="777" y="502"/>
                  </a:lnTo>
                  <a:lnTo>
                    <a:pt x="777" y="502"/>
                  </a:lnTo>
                  <a:lnTo>
                    <a:pt x="767" y="523"/>
                  </a:lnTo>
                  <a:lnTo>
                    <a:pt x="758" y="542"/>
                  </a:lnTo>
                  <a:lnTo>
                    <a:pt x="748" y="560"/>
                  </a:lnTo>
                  <a:lnTo>
                    <a:pt x="738" y="577"/>
                  </a:lnTo>
                  <a:lnTo>
                    <a:pt x="726" y="592"/>
                  </a:lnTo>
                  <a:lnTo>
                    <a:pt x="715" y="605"/>
                  </a:lnTo>
                  <a:lnTo>
                    <a:pt x="704" y="617"/>
                  </a:lnTo>
                  <a:lnTo>
                    <a:pt x="693" y="629"/>
                  </a:lnTo>
                  <a:lnTo>
                    <a:pt x="680" y="639"/>
                  </a:lnTo>
                  <a:lnTo>
                    <a:pt x="667" y="648"/>
                  </a:lnTo>
                  <a:lnTo>
                    <a:pt x="640" y="666"/>
                  </a:lnTo>
                  <a:lnTo>
                    <a:pt x="610" y="684"/>
                  </a:lnTo>
                  <a:lnTo>
                    <a:pt x="577" y="702"/>
                  </a:lnTo>
                  <a:lnTo>
                    <a:pt x="577" y="702"/>
                  </a:lnTo>
                  <a:lnTo>
                    <a:pt x="554" y="712"/>
                  </a:lnTo>
                  <a:lnTo>
                    <a:pt x="525" y="727"/>
                  </a:lnTo>
                  <a:lnTo>
                    <a:pt x="448" y="759"/>
                  </a:lnTo>
                  <a:lnTo>
                    <a:pt x="353" y="799"/>
                  </a:lnTo>
                  <a:lnTo>
                    <a:pt x="254" y="838"/>
                  </a:lnTo>
                  <a:lnTo>
                    <a:pt x="76" y="908"/>
                  </a:lnTo>
                  <a:lnTo>
                    <a:pt x="0" y="938"/>
                  </a:lnTo>
                  <a:lnTo>
                    <a:pt x="0" y="938"/>
                  </a:lnTo>
                  <a:lnTo>
                    <a:pt x="58" y="850"/>
                  </a:lnTo>
                  <a:lnTo>
                    <a:pt x="120" y="757"/>
                  </a:lnTo>
                  <a:lnTo>
                    <a:pt x="191" y="648"/>
                  </a:lnTo>
                  <a:lnTo>
                    <a:pt x="263" y="533"/>
                  </a:lnTo>
                  <a:lnTo>
                    <a:pt x="297" y="477"/>
                  </a:lnTo>
                  <a:lnTo>
                    <a:pt x="327" y="424"/>
                  </a:lnTo>
                  <a:lnTo>
                    <a:pt x="354" y="376"/>
                  </a:lnTo>
                  <a:lnTo>
                    <a:pt x="377" y="334"/>
                  </a:lnTo>
                  <a:lnTo>
                    <a:pt x="386" y="315"/>
                  </a:lnTo>
                  <a:lnTo>
                    <a:pt x="392" y="298"/>
                  </a:lnTo>
                  <a:lnTo>
                    <a:pt x="398" y="285"/>
                  </a:lnTo>
                  <a:lnTo>
                    <a:pt x="401" y="272"/>
                  </a:lnTo>
                  <a:lnTo>
                    <a:pt x="401" y="272"/>
                  </a:lnTo>
                  <a:lnTo>
                    <a:pt x="404" y="262"/>
                  </a:lnTo>
                  <a:lnTo>
                    <a:pt x="407" y="251"/>
                  </a:lnTo>
                  <a:lnTo>
                    <a:pt x="412" y="241"/>
                  </a:lnTo>
                  <a:lnTo>
                    <a:pt x="416" y="231"/>
                  </a:lnTo>
                  <a:lnTo>
                    <a:pt x="427" y="211"/>
                  </a:lnTo>
                  <a:lnTo>
                    <a:pt x="441" y="193"/>
                  </a:lnTo>
                  <a:lnTo>
                    <a:pt x="457" y="175"/>
                  </a:lnTo>
                  <a:lnTo>
                    <a:pt x="472" y="160"/>
                  </a:lnTo>
                  <a:lnTo>
                    <a:pt x="490" y="144"/>
                  </a:lnTo>
                  <a:lnTo>
                    <a:pt x="508" y="129"/>
                  </a:lnTo>
                  <a:lnTo>
                    <a:pt x="527" y="116"/>
                  </a:lnTo>
                  <a:lnTo>
                    <a:pt x="545" y="103"/>
                  </a:lnTo>
                  <a:lnTo>
                    <a:pt x="580" y="81"/>
                  </a:lnTo>
                  <a:lnTo>
                    <a:pt x="612" y="63"/>
                  </a:lnTo>
                  <a:lnTo>
                    <a:pt x="635" y="51"/>
                  </a:lnTo>
                  <a:lnTo>
                    <a:pt x="635" y="51"/>
                  </a:lnTo>
                  <a:lnTo>
                    <a:pt x="641" y="47"/>
                  </a:lnTo>
                  <a:lnTo>
                    <a:pt x="648" y="45"/>
                  </a:lnTo>
                  <a:lnTo>
                    <a:pt x="667" y="40"/>
                  </a:lnTo>
                  <a:lnTo>
                    <a:pt x="692" y="35"/>
                  </a:lnTo>
                  <a:lnTo>
                    <a:pt x="720" y="30"/>
                  </a:lnTo>
                  <a:lnTo>
                    <a:pt x="786" y="22"/>
                  </a:lnTo>
                  <a:lnTo>
                    <a:pt x="858" y="15"/>
                  </a:lnTo>
                  <a:lnTo>
                    <a:pt x="928" y="9"/>
                  </a:lnTo>
                  <a:lnTo>
                    <a:pt x="987" y="5"/>
                  </a:lnTo>
                  <a:lnTo>
                    <a:pt x="1045" y="0"/>
                  </a:lnTo>
                  <a:lnTo>
                    <a:pt x="1019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6665447" y="1767028"/>
            <a:ext cx="1257300" cy="2074328"/>
          </a:xfrm>
          <a:custGeom>
            <a:avLst/>
            <a:gdLst/>
            <a:ahLst/>
            <a:cxnLst>
              <a:cxn ang="0">
                <a:pos x="2300" y="1434"/>
              </a:cxn>
              <a:cxn ang="0">
                <a:pos x="2194" y="1203"/>
              </a:cxn>
              <a:cxn ang="0">
                <a:pos x="2064" y="997"/>
              </a:cxn>
              <a:cxn ang="0">
                <a:pos x="1916" y="817"/>
              </a:cxn>
              <a:cxn ang="0">
                <a:pos x="1751" y="657"/>
              </a:cxn>
              <a:cxn ang="0">
                <a:pos x="1577" y="521"/>
              </a:cxn>
              <a:cxn ang="0">
                <a:pos x="1397" y="404"/>
              </a:cxn>
              <a:cxn ang="0">
                <a:pos x="1215" y="305"/>
              </a:cxn>
              <a:cxn ang="0">
                <a:pos x="1035" y="224"/>
              </a:cxn>
              <a:cxn ang="0">
                <a:pos x="780" y="129"/>
              </a:cxn>
              <a:cxn ang="0">
                <a:pos x="491" y="50"/>
              </a:cxn>
              <a:cxn ang="0">
                <a:pos x="292" y="11"/>
              </a:cxn>
              <a:cxn ang="0">
                <a:pos x="208" y="39"/>
              </a:cxn>
              <a:cxn ang="0">
                <a:pos x="129" y="415"/>
              </a:cxn>
              <a:cxn ang="0">
                <a:pos x="51" y="889"/>
              </a:cxn>
              <a:cxn ang="0">
                <a:pos x="15" y="1211"/>
              </a:cxn>
              <a:cxn ang="0">
                <a:pos x="1" y="1461"/>
              </a:cxn>
              <a:cxn ang="0">
                <a:pos x="2" y="1581"/>
              </a:cxn>
              <a:cxn ang="0">
                <a:pos x="16" y="1709"/>
              </a:cxn>
              <a:cxn ang="0">
                <a:pos x="58" y="1915"/>
              </a:cxn>
              <a:cxn ang="0">
                <a:pos x="145" y="2204"/>
              </a:cxn>
              <a:cxn ang="0">
                <a:pos x="256" y="2491"/>
              </a:cxn>
              <a:cxn ang="0">
                <a:pos x="372" y="2758"/>
              </a:cxn>
              <a:cxn ang="0">
                <a:pos x="570" y="3157"/>
              </a:cxn>
              <a:cxn ang="0">
                <a:pos x="649" y="3251"/>
              </a:cxn>
              <a:cxn ang="0">
                <a:pos x="990" y="3038"/>
              </a:cxn>
              <a:cxn ang="0">
                <a:pos x="1301" y="2826"/>
              </a:cxn>
              <a:cxn ang="0">
                <a:pos x="1637" y="2570"/>
              </a:cxn>
              <a:cxn ang="0">
                <a:pos x="1880" y="2364"/>
              </a:cxn>
              <a:cxn ang="0">
                <a:pos x="2025" y="2222"/>
              </a:cxn>
              <a:cxn ang="0">
                <a:pos x="2150" y="2080"/>
              </a:cxn>
              <a:cxn ang="0">
                <a:pos x="2251" y="1941"/>
              </a:cxn>
              <a:cxn ang="0">
                <a:pos x="2321" y="1806"/>
              </a:cxn>
              <a:cxn ang="0">
                <a:pos x="2353" y="1679"/>
              </a:cxn>
              <a:cxn ang="0">
                <a:pos x="2353" y="1618"/>
              </a:cxn>
              <a:cxn ang="0">
                <a:pos x="2342" y="1560"/>
              </a:cxn>
              <a:cxn ang="0">
                <a:pos x="709" y="860"/>
              </a:cxn>
              <a:cxn ang="0">
                <a:pos x="617" y="832"/>
              </a:cxn>
              <a:cxn ang="0">
                <a:pos x="545" y="773"/>
              </a:cxn>
              <a:cxn ang="0">
                <a:pos x="501" y="691"/>
              </a:cxn>
              <a:cxn ang="0">
                <a:pos x="490" y="619"/>
              </a:cxn>
              <a:cxn ang="0">
                <a:pos x="499" y="508"/>
              </a:cxn>
              <a:cxn ang="0">
                <a:pos x="518" y="463"/>
              </a:cxn>
              <a:cxn ang="0">
                <a:pos x="544" y="434"/>
              </a:cxn>
              <a:cxn ang="0">
                <a:pos x="583" y="409"/>
              </a:cxn>
              <a:cxn ang="0">
                <a:pos x="639" y="391"/>
              </a:cxn>
              <a:cxn ang="0">
                <a:pos x="733" y="376"/>
              </a:cxn>
              <a:cxn ang="0">
                <a:pos x="784" y="380"/>
              </a:cxn>
              <a:cxn ang="0">
                <a:pos x="836" y="396"/>
              </a:cxn>
              <a:cxn ang="0">
                <a:pos x="911" y="438"/>
              </a:cxn>
              <a:cxn ang="0">
                <a:pos x="992" y="522"/>
              </a:cxn>
              <a:cxn ang="0">
                <a:pos x="1018" y="569"/>
              </a:cxn>
              <a:cxn ang="0">
                <a:pos x="1032" y="620"/>
              </a:cxn>
              <a:cxn ang="0">
                <a:pos x="1034" y="657"/>
              </a:cxn>
              <a:cxn ang="0">
                <a:pos x="1023" y="704"/>
              </a:cxn>
              <a:cxn ang="0">
                <a:pos x="999" y="745"/>
              </a:cxn>
              <a:cxn ang="0">
                <a:pos x="955" y="789"/>
              </a:cxn>
              <a:cxn ang="0">
                <a:pos x="862" y="839"/>
              </a:cxn>
              <a:cxn ang="0">
                <a:pos x="758" y="861"/>
              </a:cxn>
            </a:cxnLst>
            <a:rect l="0" t="0" r="r" b="b"/>
            <a:pathLst>
              <a:path w="2354" h="3264">
                <a:moveTo>
                  <a:pt x="2342" y="1560"/>
                </a:moveTo>
                <a:lnTo>
                  <a:pt x="2342" y="1560"/>
                </a:lnTo>
                <a:lnTo>
                  <a:pt x="2322" y="1496"/>
                </a:lnTo>
                <a:lnTo>
                  <a:pt x="2300" y="1434"/>
                </a:lnTo>
                <a:lnTo>
                  <a:pt x="2275" y="1373"/>
                </a:lnTo>
                <a:lnTo>
                  <a:pt x="2250" y="1315"/>
                </a:lnTo>
                <a:lnTo>
                  <a:pt x="2222" y="1258"/>
                </a:lnTo>
                <a:lnTo>
                  <a:pt x="2194" y="1203"/>
                </a:lnTo>
                <a:lnTo>
                  <a:pt x="2163" y="1148"/>
                </a:lnTo>
                <a:lnTo>
                  <a:pt x="2132" y="1096"/>
                </a:lnTo>
                <a:lnTo>
                  <a:pt x="2098" y="1047"/>
                </a:lnTo>
                <a:lnTo>
                  <a:pt x="2064" y="997"/>
                </a:lnTo>
                <a:lnTo>
                  <a:pt x="2028" y="950"/>
                </a:lnTo>
                <a:lnTo>
                  <a:pt x="1992" y="903"/>
                </a:lnTo>
                <a:lnTo>
                  <a:pt x="1954" y="859"/>
                </a:lnTo>
                <a:lnTo>
                  <a:pt x="1916" y="817"/>
                </a:lnTo>
                <a:lnTo>
                  <a:pt x="1876" y="774"/>
                </a:lnTo>
                <a:lnTo>
                  <a:pt x="1835" y="734"/>
                </a:lnTo>
                <a:lnTo>
                  <a:pt x="1794" y="696"/>
                </a:lnTo>
                <a:lnTo>
                  <a:pt x="1751" y="657"/>
                </a:lnTo>
                <a:lnTo>
                  <a:pt x="1709" y="621"/>
                </a:lnTo>
                <a:lnTo>
                  <a:pt x="1666" y="586"/>
                </a:lnTo>
                <a:lnTo>
                  <a:pt x="1622" y="554"/>
                </a:lnTo>
                <a:lnTo>
                  <a:pt x="1577" y="521"/>
                </a:lnTo>
                <a:lnTo>
                  <a:pt x="1533" y="490"/>
                </a:lnTo>
                <a:lnTo>
                  <a:pt x="1487" y="460"/>
                </a:lnTo>
                <a:lnTo>
                  <a:pt x="1442" y="432"/>
                </a:lnTo>
                <a:lnTo>
                  <a:pt x="1397" y="404"/>
                </a:lnTo>
                <a:lnTo>
                  <a:pt x="1352" y="378"/>
                </a:lnTo>
                <a:lnTo>
                  <a:pt x="1306" y="352"/>
                </a:lnTo>
                <a:lnTo>
                  <a:pt x="1260" y="329"/>
                </a:lnTo>
                <a:lnTo>
                  <a:pt x="1215" y="305"/>
                </a:lnTo>
                <a:lnTo>
                  <a:pt x="1169" y="283"/>
                </a:lnTo>
                <a:lnTo>
                  <a:pt x="1124" y="263"/>
                </a:lnTo>
                <a:lnTo>
                  <a:pt x="1079" y="243"/>
                </a:lnTo>
                <a:lnTo>
                  <a:pt x="1035" y="224"/>
                </a:lnTo>
                <a:lnTo>
                  <a:pt x="991" y="206"/>
                </a:lnTo>
                <a:lnTo>
                  <a:pt x="947" y="189"/>
                </a:lnTo>
                <a:lnTo>
                  <a:pt x="862" y="158"/>
                </a:lnTo>
                <a:lnTo>
                  <a:pt x="780" y="129"/>
                </a:lnTo>
                <a:lnTo>
                  <a:pt x="701" y="105"/>
                </a:lnTo>
                <a:lnTo>
                  <a:pt x="627" y="84"/>
                </a:lnTo>
                <a:lnTo>
                  <a:pt x="556" y="66"/>
                </a:lnTo>
                <a:lnTo>
                  <a:pt x="491" y="50"/>
                </a:lnTo>
                <a:lnTo>
                  <a:pt x="432" y="36"/>
                </a:lnTo>
                <a:lnTo>
                  <a:pt x="378" y="25"/>
                </a:lnTo>
                <a:lnTo>
                  <a:pt x="331" y="17"/>
                </a:lnTo>
                <a:lnTo>
                  <a:pt x="292" y="11"/>
                </a:lnTo>
                <a:lnTo>
                  <a:pt x="237" y="2"/>
                </a:lnTo>
                <a:lnTo>
                  <a:pt x="217" y="0"/>
                </a:lnTo>
                <a:lnTo>
                  <a:pt x="217" y="0"/>
                </a:lnTo>
                <a:lnTo>
                  <a:pt x="208" y="39"/>
                </a:lnTo>
                <a:lnTo>
                  <a:pt x="184" y="148"/>
                </a:lnTo>
                <a:lnTo>
                  <a:pt x="167" y="226"/>
                </a:lnTo>
                <a:lnTo>
                  <a:pt x="149" y="315"/>
                </a:lnTo>
                <a:lnTo>
                  <a:pt x="129" y="415"/>
                </a:lnTo>
                <a:lnTo>
                  <a:pt x="109" y="524"/>
                </a:lnTo>
                <a:lnTo>
                  <a:pt x="88" y="640"/>
                </a:lnTo>
                <a:lnTo>
                  <a:pt x="69" y="762"/>
                </a:lnTo>
                <a:lnTo>
                  <a:pt x="51" y="889"/>
                </a:lnTo>
                <a:lnTo>
                  <a:pt x="34" y="1018"/>
                </a:lnTo>
                <a:lnTo>
                  <a:pt x="27" y="1082"/>
                </a:lnTo>
                <a:lnTo>
                  <a:pt x="20" y="1146"/>
                </a:lnTo>
                <a:lnTo>
                  <a:pt x="15" y="1211"/>
                </a:lnTo>
                <a:lnTo>
                  <a:pt x="10" y="1275"/>
                </a:lnTo>
                <a:lnTo>
                  <a:pt x="5" y="1337"/>
                </a:lnTo>
                <a:lnTo>
                  <a:pt x="2" y="1400"/>
                </a:lnTo>
                <a:lnTo>
                  <a:pt x="1" y="1461"/>
                </a:lnTo>
                <a:lnTo>
                  <a:pt x="0" y="1521"/>
                </a:lnTo>
                <a:lnTo>
                  <a:pt x="0" y="1521"/>
                </a:lnTo>
                <a:lnTo>
                  <a:pt x="1" y="1550"/>
                </a:lnTo>
                <a:lnTo>
                  <a:pt x="2" y="1581"/>
                </a:lnTo>
                <a:lnTo>
                  <a:pt x="4" y="1612"/>
                </a:lnTo>
                <a:lnTo>
                  <a:pt x="7" y="1644"/>
                </a:lnTo>
                <a:lnTo>
                  <a:pt x="11" y="1677"/>
                </a:lnTo>
                <a:lnTo>
                  <a:pt x="16" y="1709"/>
                </a:lnTo>
                <a:lnTo>
                  <a:pt x="21" y="1742"/>
                </a:lnTo>
                <a:lnTo>
                  <a:pt x="28" y="1776"/>
                </a:lnTo>
                <a:lnTo>
                  <a:pt x="41" y="1845"/>
                </a:lnTo>
                <a:lnTo>
                  <a:pt x="58" y="1915"/>
                </a:lnTo>
                <a:lnTo>
                  <a:pt x="77" y="1986"/>
                </a:lnTo>
                <a:lnTo>
                  <a:pt x="99" y="2058"/>
                </a:lnTo>
                <a:lnTo>
                  <a:pt x="121" y="2131"/>
                </a:lnTo>
                <a:lnTo>
                  <a:pt x="145" y="2204"/>
                </a:lnTo>
                <a:lnTo>
                  <a:pt x="172" y="2277"/>
                </a:lnTo>
                <a:lnTo>
                  <a:pt x="198" y="2349"/>
                </a:lnTo>
                <a:lnTo>
                  <a:pt x="227" y="2421"/>
                </a:lnTo>
                <a:lnTo>
                  <a:pt x="256" y="2491"/>
                </a:lnTo>
                <a:lnTo>
                  <a:pt x="284" y="2561"/>
                </a:lnTo>
                <a:lnTo>
                  <a:pt x="314" y="2629"/>
                </a:lnTo>
                <a:lnTo>
                  <a:pt x="344" y="2695"/>
                </a:lnTo>
                <a:lnTo>
                  <a:pt x="372" y="2758"/>
                </a:lnTo>
                <a:lnTo>
                  <a:pt x="430" y="2878"/>
                </a:lnTo>
                <a:lnTo>
                  <a:pt x="483" y="2986"/>
                </a:lnTo>
                <a:lnTo>
                  <a:pt x="529" y="3081"/>
                </a:lnTo>
                <a:lnTo>
                  <a:pt x="570" y="3157"/>
                </a:lnTo>
                <a:lnTo>
                  <a:pt x="600" y="3215"/>
                </a:lnTo>
                <a:lnTo>
                  <a:pt x="628" y="3264"/>
                </a:lnTo>
                <a:lnTo>
                  <a:pt x="628" y="3264"/>
                </a:lnTo>
                <a:lnTo>
                  <a:pt x="649" y="3251"/>
                </a:lnTo>
                <a:lnTo>
                  <a:pt x="709" y="3215"/>
                </a:lnTo>
                <a:lnTo>
                  <a:pt x="802" y="3159"/>
                </a:lnTo>
                <a:lnTo>
                  <a:pt x="921" y="3083"/>
                </a:lnTo>
                <a:lnTo>
                  <a:pt x="990" y="3038"/>
                </a:lnTo>
                <a:lnTo>
                  <a:pt x="1062" y="2990"/>
                </a:lnTo>
                <a:lnTo>
                  <a:pt x="1138" y="2938"/>
                </a:lnTo>
                <a:lnTo>
                  <a:pt x="1218" y="2883"/>
                </a:lnTo>
                <a:lnTo>
                  <a:pt x="1301" y="2826"/>
                </a:lnTo>
                <a:lnTo>
                  <a:pt x="1383" y="2766"/>
                </a:lnTo>
                <a:lnTo>
                  <a:pt x="1468" y="2702"/>
                </a:lnTo>
                <a:lnTo>
                  <a:pt x="1553" y="2637"/>
                </a:lnTo>
                <a:lnTo>
                  <a:pt x="1637" y="2570"/>
                </a:lnTo>
                <a:lnTo>
                  <a:pt x="1721" y="2503"/>
                </a:lnTo>
                <a:lnTo>
                  <a:pt x="1801" y="2434"/>
                </a:lnTo>
                <a:lnTo>
                  <a:pt x="1841" y="2399"/>
                </a:lnTo>
                <a:lnTo>
                  <a:pt x="1880" y="2364"/>
                </a:lnTo>
                <a:lnTo>
                  <a:pt x="1917" y="2328"/>
                </a:lnTo>
                <a:lnTo>
                  <a:pt x="1954" y="2293"/>
                </a:lnTo>
                <a:lnTo>
                  <a:pt x="1990" y="2258"/>
                </a:lnTo>
                <a:lnTo>
                  <a:pt x="2025" y="2222"/>
                </a:lnTo>
                <a:lnTo>
                  <a:pt x="2058" y="2187"/>
                </a:lnTo>
                <a:lnTo>
                  <a:pt x="2091" y="2151"/>
                </a:lnTo>
                <a:lnTo>
                  <a:pt x="2122" y="2116"/>
                </a:lnTo>
                <a:lnTo>
                  <a:pt x="2150" y="2080"/>
                </a:lnTo>
                <a:lnTo>
                  <a:pt x="2179" y="2045"/>
                </a:lnTo>
                <a:lnTo>
                  <a:pt x="2204" y="2010"/>
                </a:lnTo>
                <a:lnTo>
                  <a:pt x="2229" y="1975"/>
                </a:lnTo>
                <a:lnTo>
                  <a:pt x="2251" y="1941"/>
                </a:lnTo>
                <a:lnTo>
                  <a:pt x="2272" y="1907"/>
                </a:lnTo>
                <a:lnTo>
                  <a:pt x="2290" y="1873"/>
                </a:lnTo>
                <a:lnTo>
                  <a:pt x="2306" y="1839"/>
                </a:lnTo>
                <a:lnTo>
                  <a:pt x="2321" y="1806"/>
                </a:lnTo>
                <a:lnTo>
                  <a:pt x="2333" y="1773"/>
                </a:lnTo>
                <a:lnTo>
                  <a:pt x="2341" y="1741"/>
                </a:lnTo>
                <a:lnTo>
                  <a:pt x="2349" y="1709"/>
                </a:lnTo>
                <a:lnTo>
                  <a:pt x="2353" y="1679"/>
                </a:lnTo>
                <a:lnTo>
                  <a:pt x="2354" y="1663"/>
                </a:lnTo>
                <a:lnTo>
                  <a:pt x="2354" y="1648"/>
                </a:lnTo>
                <a:lnTo>
                  <a:pt x="2354" y="1633"/>
                </a:lnTo>
                <a:lnTo>
                  <a:pt x="2353" y="1618"/>
                </a:lnTo>
                <a:lnTo>
                  <a:pt x="2352" y="1603"/>
                </a:lnTo>
                <a:lnTo>
                  <a:pt x="2350" y="1589"/>
                </a:lnTo>
                <a:lnTo>
                  <a:pt x="2347" y="1574"/>
                </a:lnTo>
                <a:lnTo>
                  <a:pt x="2342" y="1560"/>
                </a:lnTo>
                <a:lnTo>
                  <a:pt x="2342" y="1560"/>
                </a:lnTo>
                <a:close/>
                <a:moveTo>
                  <a:pt x="733" y="862"/>
                </a:moveTo>
                <a:lnTo>
                  <a:pt x="733" y="862"/>
                </a:lnTo>
                <a:lnTo>
                  <a:pt x="709" y="860"/>
                </a:lnTo>
                <a:lnTo>
                  <a:pt x="684" y="857"/>
                </a:lnTo>
                <a:lnTo>
                  <a:pt x="661" y="850"/>
                </a:lnTo>
                <a:lnTo>
                  <a:pt x="639" y="843"/>
                </a:lnTo>
                <a:lnTo>
                  <a:pt x="617" y="832"/>
                </a:lnTo>
                <a:lnTo>
                  <a:pt x="597" y="821"/>
                </a:lnTo>
                <a:lnTo>
                  <a:pt x="578" y="806"/>
                </a:lnTo>
                <a:lnTo>
                  <a:pt x="561" y="791"/>
                </a:lnTo>
                <a:lnTo>
                  <a:pt x="545" y="773"/>
                </a:lnTo>
                <a:lnTo>
                  <a:pt x="531" y="755"/>
                </a:lnTo>
                <a:lnTo>
                  <a:pt x="520" y="735"/>
                </a:lnTo>
                <a:lnTo>
                  <a:pt x="509" y="714"/>
                </a:lnTo>
                <a:lnTo>
                  <a:pt x="501" y="691"/>
                </a:lnTo>
                <a:lnTo>
                  <a:pt x="495" y="668"/>
                </a:lnTo>
                <a:lnTo>
                  <a:pt x="491" y="644"/>
                </a:lnTo>
                <a:lnTo>
                  <a:pt x="490" y="619"/>
                </a:lnTo>
                <a:lnTo>
                  <a:pt x="490" y="619"/>
                </a:lnTo>
                <a:lnTo>
                  <a:pt x="491" y="572"/>
                </a:lnTo>
                <a:lnTo>
                  <a:pt x="492" y="548"/>
                </a:lnTo>
                <a:lnTo>
                  <a:pt x="495" y="527"/>
                </a:lnTo>
                <a:lnTo>
                  <a:pt x="499" y="508"/>
                </a:lnTo>
                <a:lnTo>
                  <a:pt x="505" y="489"/>
                </a:lnTo>
                <a:lnTo>
                  <a:pt x="508" y="479"/>
                </a:lnTo>
                <a:lnTo>
                  <a:pt x="512" y="471"/>
                </a:lnTo>
                <a:lnTo>
                  <a:pt x="518" y="463"/>
                </a:lnTo>
                <a:lnTo>
                  <a:pt x="523" y="455"/>
                </a:lnTo>
                <a:lnTo>
                  <a:pt x="529" y="448"/>
                </a:lnTo>
                <a:lnTo>
                  <a:pt x="536" y="440"/>
                </a:lnTo>
                <a:lnTo>
                  <a:pt x="544" y="434"/>
                </a:lnTo>
                <a:lnTo>
                  <a:pt x="553" y="426"/>
                </a:lnTo>
                <a:lnTo>
                  <a:pt x="562" y="421"/>
                </a:lnTo>
                <a:lnTo>
                  <a:pt x="572" y="415"/>
                </a:lnTo>
                <a:lnTo>
                  <a:pt x="583" y="409"/>
                </a:lnTo>
                <a:lnTo>
                  <a:pt x="595" y="404"/>
                </a:lnTo>
                <a:lnTo>
                  <a:pt x="609" y="399"/>
                </a:lnTo>
                <a:lnTo>
                  <a:pt x="623" y="394"/>
                </a:lnTo>
                <a:lnTo>
                  <a:pt x="639" y="391"/>
                </a:lnTo>
                <a:lnTo>
                  <a:pt x="655" y="387"/>
                </a:lnTo>
                <a:lnTo>
                  <a:pt x="692" y="381"/>
                </a:lnTo>
                <a:lnTo>
                  <a:pt x="733" y="376"/>
                </a:lnTo>
                <a:lnTo>
                  <a:pt x="733" y="376"/>
                </a:lnTo>
                <a:lnTo>
                  <a:pt x="746" y="376"/>
                </a:lnTo>
                <a:lnTo>
                  <a:pt x="758" y="376"/>
                </a:lnTo>
                <a:lnTo>
                  <a:pt x="771" y="378"/>
                </a:lnTo>
                <a:lnTo>
                  <a:pt x="784" y="380"/>
                </a:lnTo>
                <a:lnTo>
                  <a:pt x="798" y="382"/>
                </a:lnTo>
                <a:lnTo>
                  <a:pt x="810" y="386"/>
                </a:lnTo>
                <a:lnTo>
                  <a:pt x="823" y="390"/>
                </a:lnTo>
                <a:lnTo>
                  <a:pt x="836" y="396"/>
                </a:lnTo>
                <a:lnTo>
                  <a:pt x="850" y="401"/>
                </a:lnTo>
                <a:lnTo>
                  <a:pt x="862" y="407"/>
                </a:lnTo>
                <a:lnTo>
                  <a:pt x="887" y="421"/>
                </a:lnTo>
                <a:lnTo>
                  <a:pt x="911" y="438"/>
                </a:lnTo>
                <a:lnTo>
                  <a:pt x="934" y="457"/>
                </a:lnTo>
                <a:lnTo>
                  <a:pt x="955" y="477"/>
                </a:lnTo>
                <a:lnTo>
                  <a:pt x="974" y="498"/>
                </a:lnTo>
                <a:lnTo>
                  <a:pt x="992" y="522"/>
                </a:lnTo>
                <a:lnTo>
                  <a:pt x="999" y="533"/>
                </a:lnTo>
                <a:lnTo>
                  <a:pt x="1007" y="545"/>
                </a:lnTo>
                <a:lnTo>
                  <a:pt x="1013" y="558"/>
                </a:lnTo>
                <a:lnTo>
                  <a:pt x="1018" y="569"/>
                </a:lnTo>
                <a:lnTo>
                  <a:pt x="1023" y="582"/>
                </a:lnTo>
                <a:lnTo>
                  <a:pt x="1027" y="595"/>
                </a:lnTo>
                <a:lnTo>
                  <a:pt x="1030" y="608"/>
                </a:lnTo>
                <a:lnTo>
                  <a:pt x="1032" y="620"/>
                </a:lnTo>
                <a:lnTo>
                  <a:pt x="1034" y="633"/>
                </a:lnTo>
                <a:lnTo>
                  <a:pt x="1034" y="646"/>
                </a:lnTo>
                <a:lnTo>
                  <a:pt x="1034" y="646"/>
                </a:lnTo>
                <a:lnTo>
                  <a:pt x="1034" y="657"/>
                </a:lnTo>
                <a:lnTo>
                  <a:pt x="1032" y="670"/>
                </a:lnTo>
                <a:lnTo>
                  <a:pt x="1030" y="682"/>
                </a:lnTo>
                <a:lnTo>
                  <a:pt x="1027" y="694"/>
                </a:lnTo>
                <a:lnTo>
                  <a:pt x="1023" y="704"/>
                </a:lnTo>
                <a:lnTo>
                  <a:pt x="1018" y="715"/>
                </a:lnTo>
                <a:lnTo>
                  <a:pt x="1013" y="725"/>
                </a:lnTo>
                <a:lnTo>
                  <a:pt x="1007" y="736"/>
                </a:lnTo>
                <a:lnTo>
                  <a:pt x="999" y="745"/>
                </a:lnTo>
                <a:lnTo>
                  <a:pt x="992" y="755"/>
                </a:lnTo>
                <a:lnTo>
                  <a:pt x="983" y="764"/>
                </a:lnTo>
                <a:lnTo>
                  <a:pt x="975" y="773"/>
                </a:lnTo>
                <a:lnTo>
                  <a:pt x="955" y="789"/>
                </a:lnTo>
                <a:lnTo>
                  <a:pt x="934" y="804"/>
                </a:lnTo>
                <a:lnTo>
                  <a:pt x="911" y="817"/>
                </a:lnTo>
                <a:lnTo>
                  <a:pt x="887" y="828"/>
                </a:lnTo>
                <a:lnTo>
                  <a:pt x="862" y="839"/>
                </a:lnTo>
                <a:lnTo>
                  <a:pt x="837" y="846"/>
                </a:lnTo>
                <a:lnTo>
                  <a:pt x="810" y="854"/>
                </a:lnTo>
                <a:lnTo>
                  <a:pt x="784" y="858"/>
                </a:lnTo>
                <a:lnTo>
                  <a:pt x="758" y="861"/>
                </a:lnTo>
                <a:lnTo>
                  <a:pt x="733" y="862"/>
                </a:lnTo>
                <a:lnTo>
                  <a:pt x="733" y="86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1814102" y="1901788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0" name="Straight Connector 22"/>
          <p:cNvCxnSpPr/>
          <p:nvPr/>
        </p:nvCxnSpPr>
        <p:spPr>
          <a:xfrm rot="10800000">
            <a:off x="2624285" y="20482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4"/>
          <p:cNvCxnSpPr/>
          <p:nvPr/>
        </p:nvCxnSpPr>
        <p:spPr>
          <a:xfrm rot="10800000">
            <a:off x="2674076" y="25054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1961452" y="2377813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30"/>
          <p:cNvCxnSpPr/>
          <p:nvPr/>
        </p:nvCxnSpPr>
        <p:spPr>
          <a:xfrm rot="10800000">
            <a:off x="2624285" y="3581796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/>
          <p:cNvCxnSpPr/>
          <p:nvPr/>
        </p:nvCxnSpPr>
        <p:spPr>
          <a:xfrm rot="10800000">
            <a:off x="2674076" y="31341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3021981" y="2010169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8" name="Straight Connector 36"/>
          <p:cNvCxnSpPr/>
          <p:nvPr/>
        </p:nvCxnSpPr>
        <p:spPr>
          <a:xfrm rot="10800000">
            <a:off x="3786335" y="21625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9"/>
          <p:cNvCxnSpPr/>
          <p:nvPr/>
        </p:nvCxnSpPr>
        <p:spPr>
          <a:xfrm rot="10800000">
            <a:off x="3836126" y="25054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3031415" y="2392363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2" name="Straight Connector 44"/>
          <p:cNvCxnSpPr/>
          <p:nvPr/>
        </p:nvCxnSpPr>
        <p:spPr>
          <a:xfrm rot="10800000">
            <a:off x="3786335" y="34770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5"/>
          <p:cNvCxnSpPr/>
          <p:nvPr/>
        </p:nvCxnSpPr>
        <p:spPr>
          <a:xfrm rot="10800000">
            <a:off x="3836126" y="31341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8"/>
          <p:cNvCxnSpPr/>
          <p:nvPr/>
        </p:nvCxnSpPr>
        <p:spPr>
          <a:xfrm rot="10800000">
            <a:off x="3723146" y="38199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0"/>
          <p:cNvSpPr>
            <a:spLocks noChangeArrowheads="1"/>
          </p:cNvSpPr>
          <p:nvPr/>
        </p:nvSpPr>
        <p:spPr bwMode="auto">
          <a:xfrm>
            <a:off x="2940412" y="1639459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8" name="Straight Connector 52"/>
          <p:cNvCxnSpPr/>
          <p:nvPr/>
        </p:nvCxnSpPr>
        <p:spPr>
          <a:xfrm rot="10800000">
            <a:off x="3723146" y="18196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4"/>
          <p:cNvCxnSpPr/>
          <p:nvPr/>
        </p:nvCxnSpPr>
        <p:spPr>
          <a:xfrm rot="10800000">
            <a:off x="5091260" y="21625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5"/>
          <p:cNvCxnSpPr/>
          <p:nvPr/>
        </p:nvCxnSpPr>
        <p:spPr>
          <a:xfrm rot="10800000">
            <a:off x="5141051" y="25054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8"/>
          <p:cNvCxnSpPr/>
          <p:nvPr/>
        </p:nvCxnSpPr>
        <p:spPr>
          <a:xfrm rot="10800000">
            <a:off x="5091260" y="34770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9"/>
          <p:cNvCxnSpPr/>
          <p:nvPr/>
        </p:nvCxnSpPr>
        <p:spPr>
          <a:xfrm rot="10800000">
            <a:off x="5141051" y="31341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2"/>
          <p:cNvCxnSpPr/>
          <p:nvPr/>
        </p:nvCxnSpPr>
        <p:spPr>
          <a:xfrm rot="10800000">
            <a:off x="5028071" y="38199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4"/>
          <p:cNvCxnSpPr/>
          <p:nvPr/>
        </p:nvCxnSpPr>
        <p:spPr>
          <a:xfrm rot="10800000">
            <a:off x="5028071" y="18196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6"/>
          <p:cNvCxnSpPr/>
          <p:nvPr/>
        </p:nvCxnSpPr>
        <p:spPr>
          <a:xfrm rot="10800000">
            <a:off x="6196160" y="20482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7"/>
          <p:cNvCxnSpPr/>
          <p:nvPr/>
        </p:nvCxnSpPr>
        <p:spPr>
          <a:xfrm rot="10800000">
            <a:off x="6245951" y="250547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70"/>
          <p:cNvCxnSpPr/>
          <p:nvPr/>
        </p:nvCxnSpPr>
        <p:spPr>
          <a:xfrm rot="10800000">
            <a:off x="6196160" y="3581796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1"/>
          <p:cNvCxnSpPr/>
          <p:nvPr/>
        </p:nvCxnSpPr>
        <p:spPr>
          <a:xfrm rot="10800000">
            <a:off x="6245951" y="3134121"/>
            <a:ext cx="174954" cy="1191"/>
          </a:xfrm>
          <a:prstGeom prst="line">
            <a:avLst/>
          </a:prstGeom>
          <a:ln w="63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6705889" y="2492112"/>
            <a:ext cx="1009651" cy="7348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5"/>
              </a:spcBef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85000"/>
              </a:lnSpc>
              <a:spcBef>
                <a:spcPts val="15"/>
              </a:spcBef>
            </a:pP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1753090" y="1526997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 smtClean="0">
                <a:cs typeface="+mn-ea"/>
                <a:sym typeface="+mn-lt"/>
              </a:rPr>
              <a:t>添加内容</a:t>
            </a:r>
            <a:endParaRPr lang="en-US" altLang="zh-CN" sz="1500" b="1" dirty="0">
              <a:cs typeface="+mn-ea"/>
              <a:sym typeface="+mn-lt"/>
            </a:endParaRPr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2862064" y="1209358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 smtClean="0">
                <a:cs typeface="+mn-ea"/>
                <a:sym typeface="+mn-lt"/>
              </a:rPr>
              <a:t>添加内容</a:t>
            </a:r>
            <a:endParaRPr lang="en-US" altLang="zh-CN" sz="1500" b="1" dirty="0">
              <a:cs typeface="+mn-ea"/>
              <a:sym typeface="+mn-lt"/>
            </a:endParaRP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4134340" y="1209358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 smtClean="0">
                <a:cs typeface="+mn-ea"/>
                <a:sym typeface="+mn-lt"/>
              </a:rPr>
              <a:t>添加内容</a:t>
            </a:r>
            <a:endParaRPr lang="en-US" altLang="zh-CN" sz="1500" b="1" dirty="0">
              <a:cs typeface="+mn-ea"/>
              <a:sym typeface="+mn-lt"/>
            </a:endParaRPr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5311931" y="1450797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 smtClean="0">
                <a:cs typeface="+mn-ea"/>
                <a:sym typeface="+mn-lt"/>
              </a:rPr>
              <a:t>添加内容</a:t>
            </a:r>
            <a:endParaRPr lang="en-US" altLang="zh-CN" sz="1500" b="1" dirty="0">
              <a:cs typeface="+mn-ea"/>
              <a:sym typeface="+mn-lt"/>
            </a:endParaRPr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1753090" y="3923983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1" dirty="0" smtClean="0">
                <a:cs typeface="+mn-ea"/>
                <a:sym typeface="+mn-lt"/>
              </a:rPr>
              <a:t>添加内容</a:t>
            </a:r>
            <a:endParaRPr lang="en-US" altLang="zh-CN" sz="1350" b="1" dirty="0">
              <a:cs typeface="+mn-ea"/>
              <a:sym typeface="+mn-lt"/>
            </a:endParaRP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2862064" y="4202112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 smtClean="0">
                <a:cs typeface="+mn-ea"/>
                <a:sym typeface="+mn-lt"/>
              </a:rPr>
              <a:t>添加内容</a:t>
            </a:r>
            <a:endParaRPr lang="en-US" altLang="zh-CN" sz="1500" b="1" dirty="0">
              <a:cs typeface="+mn-ea"/>
              <a:sym typeface="+mn-lt"/>
            </a:endParaRP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4134340" y="4202112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 smtClean="0">
                <a:cs typeface="+mn-ea"/>
                <a:sym typeface="+mn-lt"/>
              </a:rPr>
              <a:t>添加内容</a:t>
            </a:r>
            <a:endParaRPr lang="en-US" altLang="zh-CN" sz="1500" b="1" dirty="0">
              <a:cs typeface="+mn-ea"/>
              <a:sym typeface="+mn-lt"/>
            </a:endParaRP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5311931" y="3996373"/>
            <a:ext cx="1128024" cy="24003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3716" tIns="13716" rIns="13716" bIns="13716" anchor="ctr" anchorCtr="1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1" dirty="0" smtClean="0">
                <a:cs typeface="+mn-ea"/>
                <a:sym typeface="+mn-lt"/>
              </a:rPr>
              <a:t>添加内容</a:t>
            </a:r>
            <a:endParaRPr lang="en-US" altLang="zh-CN" sz="1350" b="1" dirty="0">
              <a:cs typeface="+mn-ea"/>
              <a:sym typeface="+mn-lt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336340" y="1986250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4295611" y="2362376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4235813" y="1615968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5362649" y="1904635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5509999" y="2380660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957239" y="2955395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" name="Rectangle 70"/>
          <p:cNvSpPr>
            <a:spLocks noChangeArrowheads="1"/>
          </p:cNvSpPr>
          <p:nvPr/>
        </p:nvSpPr>
        <p:spPr bwMode="auto">
          <a:xfrm>
            <a:off x="1895669" y="3445075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001480" y="3285881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2932509" y="3639772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3071864" y="2961712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4330448" y="3282210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2" name="Rectangle 70"/>
          <p:cNvSpPr>
            <a:spLocks noChangeArrowheads="1"/>
          </p:cNvSpPr>
          <p:nvPr/>
        </p:nvSpPr>
        <p:spPr bwMode="auto">
          <a:xfrm>
            <a:off x="4241927" y="3665044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3" name="Rectangle 70"/>
          <p:cNvSpPr>
            <a:spLocks noChangeArrowheads="1"/>
          </p:cNvSpPr>
          <p:nvPr/>
        </p:nvSpPr>
        <p:spPr bwMode="auto">
          <a:xfrm>
            <a:off x="4373656" y="2919067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" name="Rectangle 70"/>
          <p:cNvSpPr>
            <a:spLocks noChangeArrowheads="1"/>
          </p:cNvSpPr>
          <p:nvPr/>
        </p:nvSpPr>
        <p:spPr bwMode="auto">
          <a:xfrm>
            <a:off x="5449345" y="2964043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" name="Rectangle 70"/>
          <p:cNvSpPr>
            <a:spLocks noChangeArrowheads="1"/>
          </p:cNvSpPr>
          <p:nvPr/>
        </p:nvSpPr>
        <p:spPr bwMode="auto">
          <a:xfrm>
            <a:off x="5393225" y="3453244"/>
            <a:ext cx="8001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3716" rIns="20574" bIns="13716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Bef>
                <a:spcPts val="150"/>
              </a:spcBef>
            </a:pPr>
            <a:r>
              <a:rPr lang="zh-CN" altLang="en-US" sz="900" dirty="0" smtClean="0">
                <a:cs typeface="+mn-ea"/>
                <a:sym typeface="+mn-lt"/>
              </a:rPr>
              <a:t>添加内容</a:t>
            </a:r>
            <a:endParaRPr 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" name="Title 3"/>
          <p:cNvSpPr>
            <a:spLocks noGrp="1"/>
          </p:cNvSpPr>
          <p:nvPr>
            <p:ph type="title" idx="4294967295"/>
          </p:nvPr>
        </p:nvSpPr>
        <p:spPr>
          <a:xfrm>
            <a:off x="545788" y="301860"/>
            <a:ext cx="2023357" cy="576263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529" y="367076"/>
            <a:ext cx="8143923" cy="4409350"/>
            <a:chOff x="585355" y="1241376"/>
            <a:chExt cx="21717128" cy="11758266"/>
          </a:xfrm>
        </p:grpSpPr>
        <p:grpSp>
          <p:nvGrpSpPr>
            <p:cNvPr id="19" name="组合 18"/>
            <p:cNvGrpSpPr/>
            <p:nvPr/>
          </p:nvGrpSpPr>
          <p:grpSpPr>
            <a:xfrm>
              <a:off x="585355" y="1502986"/>
              <a:ext cx="21717128" cy="11496656"/>
              <a:chOff x="-441866" y="1751961"/>
              <a:chExt cx="21717128" cy="11496656"/>
            </a:xfrm>
          </p:grpSpPr>
          <p:sp>
            <p:nvSpPr>
              <p:cNvPr id="14" name="Фигура"/>
              <p:cNvSpPr/>
              <p:nvPr/>
            </p:nvSpPr>
            <p:spPr>
              <a:xfrm rot="159853" flipH="1">
                <a:off x="-441866" y="8409015"/>
                <a:ext cx="4319224" cy="483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extrusionOk="0">
                    <a:moveTo>
                      <a:pt x="21111" y="7075"/>
                    </a:moveTo>
                    <a:cubicBezTo>
                      <a:pt x="18769" y="5156"/>
                      <a:pt x="15859" y="3543"/>
                      <a:pt x="12543" y="2324"/>
                    </a:cubicBezTo>
                    <a:cubicBezTo>
                      <a:pt x="9336" y="1145"/>
                      <a:pt x="5806" y="357"/>
                      <a:pt x="2138" y="0"/>
                    </a:cubicBezTo>
                    <a:cubicBezTo>
                      <a:pt x="1077" y="2134"/>
                      <a:pt x="406" y="4337"/>
                      <a:pt x="136" y="6566"/>
                    </a:cubicBezTo>
                    <a:cubicBezTo>
                      <a:pt x="-489" y="11737"/>
                      <a:pt x="1043" y="16920"/>
                      <a:pt x="4579" y="21600"/>
                    </a:cubicBezTo>
                    <a:cubicBezTo>
                      <a:pt x="5605" y="19600"/>
                      <a:pt x="6432" y="17562"/>
                      <a:pt x="7056" y="15497"/>
                    </a:cubicBezTo>
                    <a:cubicBezTo>
                      <a:pt x="7696" y="13378"/>
                      <a:pt x="8120" y="11236"/>
                      <a:pt x="8326" y="9084"/>
                    </a:cubicBezTo>
                    <a:cubicBezTo>
                      <a:pt x="10368" y="8457"/>
                      <a:pt x="12511" y="7970"/>
                      <a:pt x="14718" y="7631"/>
                    </a:cubicBezTo>
                    <a:cubicBezTo>
                      <a:pt x="16814" y="7309"/>
                      <a:pt x="18956" y="7123"/>
                      <a:pt x="21111" y="707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5" name="Фигура"/>
              <p:cNvSpPr/>
              <p:nvPr/>
            </p:nvSpPr>
            <p:spPr>
              <a:xfrm rot="159853">
                <a:off x="3192814" y="1751961"/>
                <a:ext cx="18082448" cy="8265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3"/>
                    </a:moveTo>
                    <a:cubicBezTo>
                      <a:pt x="21181" y="8723"/>
                      <a:pt x="20319" y="7887"/>
                      <a:pt x="19520" y="7045"/>
                    </a:cubicBezTo>
                    <a:cubicBezTo>
                      <a:pt x="18515" y="5986"/>
                      <a:pt x="17405" y="5541"/>
                      <a:pt x="16301" y="5127"/>
                    </a:cubicBezTo>
                    <a:cubicBezTo>
                      <a:pt x="15429" y="4800"/>
                      <a:pt x="14556" y="4487"/>
                      <a:pt x="13678" y="4288"/>
                    </a:cubicBezTo>
                    <a:cubicBezTo>
                      <a:pt x="12723" y="4070"/>
                      <a:pt x="11761" y="3986"/>
                      <a:pt x="10798" y="4037"/>
                    </a:cubicBezTo>
                    <a:cubicBezTo>
                      <a:pt x="10522" y="3223"/>
                      <a:pt x="10200" y="2489"/>
                      <a:pt x="9838" y="1854"/>
                    </a:cubicBezTo>
                    <a:cubicBezTo>
                      <a:pt x="9393" y="1071"/>
                      <a:pt x="8895" y="445"/>
                      <a:pt x="8361" y="0"/>
                    </a:cubicBezTo>
                    <a:cubicBezTo>
                      <a:pt x="8241" y="1052"/>
                      <a:pt x="8038" y="2049"/>
                      <a:pt x="7761" y="2948"/>
                    </a:cubicBezTo>
                    <a:cubicBezTo>
                      <a:pt x="7439" y="3990"/>
                      <a:pt x="7024" y="4878"/>
                      <a:pt x="6541" y="5560"/>
                    </a:cubicBezTo>
                    <a:cubicBezTo>
                      <a:pt x="4954" y="6386"/>
                      <a:pt x="3509" y="8185"/>
                      <a:pt x="2373" y="10744"/>
                    </a:cubicBezTo>
                    <a:cubicBezTo>
                      <a:pt x="1061" y="13699"/>
                      <a:pt x="228" y="17512"/>
                      <a:pt x="0" y="21600"/>
                    </a:cubicBezTo>
                    <a:cubicBezTo>
                      <a:pt x="313" y="20492"/>
                      <a:pt x="745" y="19570"/>
                      <a:pt x="1258" y="18910"/>
                    </a:cubicBezTo>
                    <a:cubicBezTo>
                      <a:pt x="2722" y="17028"/>
                      <a:pt x="4485" y="17491"/>
                      <a:pt x="6143" y="18065"/>
                    </a:cubicBezTo>
                    <a:cubicBezTo>
                      <a:pt x="6404" y="18156"/>
                      <a:pt x="6665" y="18248"/>
                      <a:pt x="6926" y="18342"/>
                    </a:cubicBezTo>
                    <a:cubicBezTo>
                      <a:pt x="6910" y="18896"/>
                      <a:pt x="6838" y="19436"/>
                      <a:pt x="6716" y="19923"/>
                    </a:cubicBezTo>
                    <a:cubicBezTo>
                      <a:pt x="6577" y="20473"/>
                      <a:pt x="6379" y="20940"/>
                      <a:pt x="6138" y="21281"/>
                    </a:cubicBezTo>
                    <a:cubicBezTo>
                      <a:pt x="6768" y="21416"/>
                      <a:pt x="7403" y="21177"/>
                      <a:pt x="7976" y="20587"/>
                    </a:cubicBezTo>
                    <a:cubicBezTo>
                      <a:pt x="8400" y="20151"/>
                      <a:pt x="8780" y="19532"/>
                      <a:pt x="9093" y="18768"/>
                    </a:cubicBezTo>
                    <a:cubicBezTo>
                      <a:pt x="9606" y="18812"/>
                      <a:pt x="10119" y="18818"/>
                      <a:pt x="10632" y="18784"/>
                    </a:cubicBezTo>
                    <a:cubicBezTo>
                      <a:pt x="11201" y="18746"/>
                      <a:pt x="11770" y="18660"/>
                      <a:pt x="12336" y="18526"/>
                    </a:cubicBezTo>
                    <a:cubicBezTo>
                      <a:pt x="12311" y="18885"/>
                      <a:pt x="12263" y="19234"/>
                      <a:pt x="12194" y="19564"/>
                    </a:cubicBezTo>
                    <a:cubicBezTo>
                      <a:pt x="12121" y="19912"/>
                      <a:pt x="12025" y="20235"/>
                      <a:pt x="11910" y="20523"/>
                    </a:cubicBezTo>
                    <a:cubicBezTo>
                      <a:pt x="12492" y="20514"/>
                      <a:pt x="13064" y="20205"/>
                      <a:pt x="13581" y="19620"/>
                    </a:cubicBezTo>
                    <a:cubicBezTo>
                      <a:pt x="13960" y="19191"/>
                      <a:pt x="14302" y="18621"/>
                      <a:pt x="14592" y="17936"/>
                    </a:cubicBezTo>
                    <a:cubicBezTo>
                      <a:pt x="15618" y="17815"/>
                      <a:pt x="16630" y="17553"/>
                      <a:pt x="17624" y="17158"/>
                    </a:cubicBezTo>
                    <a:cubicBezTo>
                      <a:pt x="18646" y="16752"/>
                      <a:pt x="19681" y="16189"/>
                      <a:pt x="20553" y="14868"/>
                    </a:cubicBezTo>
                    <a:cubicBezTo>
                      <a:pt x="20927" y="14301"/>
                      <a:pt x="21257" y="13606"/>
                      <a:pt x="21531" y="12811"/>
                    </a:cubicBezTo>
                    <a:lnTo>
                      <a:pt x="19683" y="12929"/>
                    </a:lnTo>
                    <a:cubicBezTo>
                      <a:pt x="19975" y="12401"/>
                      <a:pt x="20289" y="11934"/>
                      <a:pt x="20620" y="11535"/>
                    </a:cubicBezTo>
                    <a:cubicBezTo>
                      <a:pt x="20933" y="11158"/>
                      <a:pt x="21261" y="10843"/>
                      <a:pt x="21600" y="1059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Кружок"/>
              <p:cNvSpPr/>
              <p:nvPr/>
            </p:nvSpPr>
            <p:spPr>
              <a:xfrm rot="159853">
                <a:off x="18405768" y="5115619"/>
                <a:ext cx="906003" cy="906003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8" name="Кружок"/>
              <p:cNvSpPr/>
              <p:nvPr/>
            </p:nvSpPr>
            <p:spPr>
              <a:xfrm rot="159853">
                <a:off x="18834906" y="5356286"/>
                <a:ext cx="400917" cy="4009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Группа 2"/>
            <p:cNvGrpSpPr/>
            <p:nvPr/>
          </p:nvGrpSpPr>
          <p:grpSpPr>
            <a:xfrm>
              <a:off x="4991719" y="1241376"/>
              <a:ext cx="12910277" cy="10955089"/>
              <a:chOff x="4991719" y="1241376"/>
              <a:chExt cx="12910277" cy="10955089"/>
            </a:xfrm>
          </p:grpSpPr>
          <p:grpSp>
            <p:nvGrpSpPr>
              <p:cNvPr id="73" name="Группа 23"/>
              <p:cNvGrpSpPr/>
              <p:nvPr/>
            </p:nvGrpSpPr>
            <p:grpSpPr>
              <a:xfrm>
                <a:off x="5788443" y="1241376"/>
                <a:ext cx="12113553" cy="10955089"/>
                <a:chOff x="5644427" y="1241376"/>
                <a:chExt cx="12113553" cy="10955089"/>
              </a:xfrm>
            </p:grpSpPr>
            <p:sp>
              <p:nvSpPr>
                <p:cNvPr id="92" name="Линия"/>
                <p:cNvSpPr/>
                <p:nvPr/>
              </p:nvSpPr>
              <p:spPr>
                <a:xfrm>
                  <a:off x="10612979" y="1814655"/>
                  <a:ext cx="7135667" cy="444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1" extrusionOk="0">
                      <a:moveTo>
                        <a:pt x="0" y="1"/>
                      </a:moveTo>
                      <a:lnTo>
                        <a:pt x="9653" y="1"/>
                      </a:lnTo>
                      <a:cubicBezTo>
                        <a:pt x="9773" y="-9"/>
                        <a:pt x="9892" y="55"/>
                        <a:pt x="9994" y="184"/>
                      </a:cubicBezTo>
                      <a:cubicBezTo>
                        <a:pt x="10081" y="295"/>
                        <a:pt x="10153" y="452"/>
                        <a:pt x="10201" y="637"/>
                      </a:cubicBezTo>
                      <a:lnTo>
                        <a:pt x="15362" y="20893"/>
                      </a:lnTo>
                      <a:cubicBezTo>
                        <a:pt x="15411" y="21099"/>
                        <a:pt x="15489" y="21273"/>
                        <a:pt x="15585" y="21396"/>
                      </a:cubicBezTo>
                      <a:cubicBezTo>
                        <a:pt x="15684" y="21523"/>
                        <a:pt x="15800" y="21591"/>
                        <a:pt x="15918" y="21591"/>
                      </a:cubicBezTo>
                      <a:lnTo>
                        <a:pt x="21600" y="21591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Линия"/>
                <p:cNvSpPr/>
                <p:nvPr/>
              </p:nvSpPr>
              <p:spPr>
                <a:xfrm>
                  <a:off x="11189043" y="2919155"/>
                  <a:ext cx="4303044" cy="311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Линия"/>
                <p:cNvSpPr/>
                <p:nvPr/>
              </p:nvSpPr>
              <p:spPr>
                <a:xfrm>
                  <a:off x="5653761" y="2897134"/>
                  <a:ext cx="12104219" cy="3557488"/>
                </a:xfrm>
                <a:custGeom>
                  <a:avLst/>
                  <a:gdLst>
                    <a:gd name="connsiteX0" fmla="*/ 0 w 28140"/>
                    <a:gd name="connsiteY0" fmla="*/ 1 h 21588"/>
                    <a:gd name="connsiteX1" fmla="*/ 10172 w 28140"/>
                    <a:gd name="connsiteY1" fmla="*/ 1 h 21588"/>
                    <a:gd name="connsiteX2" fmla="*/ 10530 w 28140"/>
                    <a:gd name="connsiteY2" fmla="*/ 229 h 21588"/>
                    <a:gd name="connsiteX3" fmla="*/ 10748 w 28140"/>
                    <a:gd name="connsiteY3" fmla="*/ 796 h 21588"/>
                    <a:gd name="connsiteX4" fmla="*/ 15027 w 28140"/>
                    <a:gd name="connsiteY4" fmla="*/ 20715 h 21588"/>
                    <a:gd name="connsiteX5" fmla="*/ 15262 w 28140"/>
                    <a:gd name="connsiteY5" fmla="*/ 21344 h 21588"/>
                    <a:gd name="connsiteX6" fmla="*/ 15613 w 28140"/>
                    <a:gd name="connsiteY6" fmla="*/ 21588 h 21588"/>
                    <a:gd name="connsiteX7" fmla="*/ 28140 w 28140"/>
                    <a:gd name="connsiteY7" fmla="*/ 21409 h 21588"/>
                    <a:gd name="connsiteX0-1" fmla="*/ 0 w 32651"/>
                    <a:gd name="connsiteY0-2" fmla="*/ 1 h 21588"/>
                    <a:gd name="connsiteX1-3" fmla="*/ 10172 w 32651"/>
                    <a:gd name="connsiteY1-4" fmla="*/ 1 h 21588"/>
                    <a:gd name="connsiteX2-5" fmla="*/ 10530 w 32651"/>
                    <a:gd name="connsiteY2-6" fmla="*/ 229 h 21588"/>
                    <a:gd name="connsiteX3-7" fmla="*/ 10748 w 32651"/>
                    <a:gd name="connsiteY3-8" fmla="*/ 796 h 21588"/>
                    <a:gd name="connsiteX4-9" fmla="*/ 15027 w 32651"/>
                    <a:gd name="connsiteY4-10" fmla="*/ 20715 h 21588"/>
                    <a:gd name="connsiteX5-11" fmla="*/ 15262 w 32651"/>
                    <a:gd name="connsiteY5-12" fmla="*/ 21344 h 21588"/>
                    <a:gd name="connsiteX6-13" fmla="*/ 15613 w 32651"/>
                    <a:gd name="connsiteY6-14" fmla="*/ 21588 h 21588"/>
                    <a:gd name="connsiteX7-15" fmla="*/ 32651 w 32651"/>
                    <a:gd name="connsiteY7-16" fmla="*/ 21409 h 21588"/>
                    <a:gd name="connsiteX0-17" fmla="*/ 0 w 32651"/>
                    <a:gd name="connsiteY0-18" fmla="*/ 1 h 21767"/>
                    <a:gd name="connsiteX1-19" fmla="*/ 10172 w 32651"/>
                    <a:gd name="connsiteY1-20" fmla="*/ 1 h 21767"/>
                    <a:gd name="connsiteX2-21" fmla="*/ 10530 w 32651"/>
                    <a:gd name="connsiteY2-22" fmla="*/ 229 h 21767"/>
                    <a:gd name="connsiteX3-23" fmla="*/ 10748 w 32651"/>
                    <a:gd name="connsiteY3-24" fmla="*/ 796 h 21767"/>
                    <a:gd name="connsiteX4-25" fmla="*/ 15027 w 32651"/>
                    <a:gd name="connsiteY4-26" fmla="*/ 20715 h 21767"/>
                    <a:gd name="connsiteX5-27" fmla="*/ 15262 w 32651"/>
                    <a:gd name="connsiteY5-28" fmla="*/ 21344 h 21767"/>
                    <a:gd name="connsiteX6-29" fmla="*/ 15613 w 32651"/>
                    <a:gd name="connsiteY6-30" fmla="*/ 21588 h 21767"/>
                    <a:gd name="connsiteX7-31" fmla="*/ 32651 w 32651"/>
                    <a:gd name="connsiteY7-32" fmla="*/ 21767 h 21767"/>
                    <a:gd name="connsiteX0-33" fmla="*/ 0 w 32501"/>
                    <a:gd name="connsiteY0-34" fmla="*/ 1 h 21767"/>
                    <a:gd name="connsiteX1-35" fmla="*/ 10172 w 32501"/>
                    <a:gd name="connsiteY1-36" fmla="*/ 1 h 21767"/>
                    <a:gd name="connsiteX2-37" fmla="*/ 10530 w 32501"/>
                    <a:gd name="connsiteY2-38" fmla="*/ 229 h 21767"/>
                    <a:gd name="connsiteX3-39" fmla="*/ 10748 w 32501"/>
                    <a:gd name="connsiteY3-40" fmla="*/ 796 h 21767"/>
                    <a:gd name="connsiteX4-41" fmla="*/ 15027 w 32501"/>
                    <a:gd name="connsiteY4-42" fmla="*/ 20715 h 21767"/>
                    <a:gd name="connsiteX5-43" fmla="*/ 15262 w 32501"/>
                    <a:gd name="connsiteY5-44" fmla="*/ 21344 h 21767"/>
                    <a:gd name="connsiteX6-45" fmla="*/ 15613 w 32501"/>
                    <a:gd name="connsiteY6-46" fmla="*/ 21588 h 21767"/>
                    <a:gd name="connsiteX7-47" fmla="*/ 32501 w 32501"/>
                    <a:gd name="connsiteY7-48" fmla="*/ 21767 h 21767"/>
                    <a:gd name="connsiteX0-49" fmla="*/ 0 w 32200"/>
                    <a:gd name="connsiteY0-50" fmla="*/ 1 h 21588"/>
                    <a:gd name="connsiteX1-51" fmla="*/ 10172 w 32200"/>
                    <a:gd name="connsiteY1-52" fmla="*/ 1 h 21588"/>
                    <a:gd name="connsiteX2-53" fmla="*/ 10530 w 32200"/>
                    <a:gd name="connsiteY2-54" fmla="*/ 229 h 21588"/>
                    <a:gd name="connsiteX3-55" fmla="*/ 10748 w 32200"/>
                    <a:gd name="connsiteY3-56" fmla="*/ 796 h 21588"/>
                    <a:gd name="connsiteX4-57" fmla="*/ 15027 w 32200"/>
                    <a:gd name="connsiteY4-58" fmla="*/ 20715 h 21588"/>
                    <a:gd name="connsiteX5-59" fmla="*/ 15262 w 32200"/>
                    <a:gd name="connsiteY5-60" fmla="*/ 21344 h 21588"/>
                    <a:gd name="connsiteX6-61" fmla="*/ 15613 w 32200"/>
                    <a:gd name="connsiteY6-62" fmla="*/ 21588 h 21588"/>
                    <a:gd name="connsiteX7-63" fmla="*/ 32200 w 32200"/>
                    <a:gd name="connsiteY7-64" fmla="*/ 21588 h 215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2200" h="21588" extrusionOk="0">
                      <a:moveTo>
                        <a:pt x="0" y="1"/>
                      </a:moveTo>
                      <a:lnTo>
                        <a:pt x="10172" y="1"/>
                      </a:lnTo>
                      <a:cubicBezTo>
                        <a:pt x="10298" y="-12"/>
                        <a:pt x="10423" y="68"/>
                        <a:pt x="10530" y="229"/>
                      </a:cubicBezTo>
                      <a:cubicBezTo>
                        <a:pt x="10623" y="369"/>
                        <a:pt x="10698" y="564"/>
                        <a:pt x="10748" y="796"/>
                      </a:cubicBezTo>
                      <a:lnTo>
                        <a:pt x="15027" y="20715"/>
                      </a:lnTo>
                      <a:cubicBezTo>
                        <a:pt x="15079" y="20973"/>
                        <a:pt x="15161" y="21190"/>
                        <a:pt x="15262" y="21344"/>
                      </a:cubicBezTo>
                      <a:cubicBezTo>
                        <a:pt x="15367" y="21504"/>
                        <a:pt x="15488" y="21588"/>
                        <a:pt x="15613" y="21588"/>
                      </a:cubicBezTo>
                      <a:lnTo>
                        <a:pt x="32200" y="21588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Линия"/>
                <p:cNvSpPr/>
                <p:nvPr/>
              </p:nvSpPr>
              <p:spPr>
                <a:xfrm>
                  <a:off x="11730550" y="3985955"/>
                  <a:ext cx="4303044" cy="311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Линия"/>
                <p:cNvSpPr/>
                <p:nvPr/>
              </p:nvSpPr>
              <p:spPr>
                <a:xfrm>
                  <a:off x="12291513" y="5111121"/>
                  <a:ext cx="4303044" cy="311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Линия"/>
                <p:cNvSpPr/>
                <p:nvPr/>
              </p:nvSpPr>
              <p:spPr>
                <a:xfrm>
                  <a:off x="6193670" y="3979968"/>
                  <a:ext cx="4303044" cy="311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Линия"/>
                <p:cNvSpPr/>
                <p:nvPr/>
              </p:nvSpPr>
              <p:spPr>
                <a:xfrm>
                  <a:off x="6793543" y="5105134"/>
                  <a:ext cx="4303044" cy="311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Линия"/>
                <p:cNvSpPr/>
                <p:nvPr/>
              </p:nvSpPr>
              <p:spPr>
                <a:xfrm flipV="1">
                  <a:off x="5644427" y="6818227"/>
                  <a:ext cx="12104219" cy="3556800"/>
                </a:xfrm>
                <a:custGeom>
                  <a:avLst/>
                  <a:gdLst>
                    <a:gd name="connsiteX0" fmla="*/ 0 w 28140"/>
                    <a:gd name="connsiteY0" fmla="*/ 1 h 21588"/>
                    <a:gd name="connsiteX1" fmla="*/ 10172 w 28140"/>
                    <a:gd name="connsiteY1" fmla="*/ 1 h 21588"/>
                    <a:gd name="connsiteX2" fmla="*/ 10530 w 28140"/>
                    <a:gd name="connsiteY2" fmla="*/ 229 h 21588"/>
                    <a:gd name="connsiteX3" fmla="*/ 10748 w 28140"/>
                    <a:gd name="connsiteY3" fmla="*/ 796 h 21588"/>
                    <a:gd name="connsiteX4" fmla="*/ 15027 w 28140"/>
                    <a:gd name="connsiteY4" fmla="*/ 20715 h 21588"/>
                    <a:gd name="connsiteX5" fmla="*/ 15262 w 28140"/>
                    <a:gd name="connsiteY5" fmla="*/ 21344 h 21588"/>
                    <a:gd name="connsiteX6" fmla="*/ 15613 w 28140"/>
                    <a:gd name="connsiteY6" fmla="*/ 21588 h 21588"/>
                    <a:gd name="connsiteX7" fmla="*/ 28140 w 28140"/>
                    <a:gd name="connsiteY7" fmla="*/ 21409 h 21588"/>
                    <a:gd name="connsiteX0-1" fmla="*/ 0 w 32651"/>
                    <a:gd name="connsiteY0-2" fmla="*/ 1 h 21588"/>
                    <a:gd name="connsiteX1-3" fmla="*/ 10172 w 32651"/>
                    <a:gd name="connsiteY1-4" fmla="*/ 1 h 21588"/>
                    <a:gd name="connsiteX2-5" fmla="*/ 10530 w 32651"/>
                    <a:gd name="connsiteY2-6" fmla="*/ 229 h 21588"/>
                    <a:gd name="connsiteX3-7" fmla="*/ 10748 w 32651"/>
                    <a:gd name="connsiteY3-8" fmla="*/ 796 h 21588"/>
                    <a:gd name="connsiteX4-9" fmla="*/ 15027 w 32651"/>
                    <a:gd name="connsiteY4-10" fmla="*/ 20715 h 21588"/>
                    <a:gd name="connsiteX5-11" fmla="*/ 15262 w 32651"/>
                    <a:gd name="connsiteY5-12" fmla="*/ 21344 h 21588"/>
                    <a:gd name="connsiteX6-13" fmla="*/ 15613 w 32651"/>
                    <a:gd name="connsiteY6-14" fmla="*/ 21588 h 21588"/>
                    <a:gd name="connsiteX7-15" fmla="*/ 32651 w 32651"/>
                    <a:gd name="connsiteY7-16" fmla="*/ 21409 h 21588"/>
                    <a:gd name="connsiteX0-17" fmla="*/ 0 w 32651"/>
                    <a:gd name="connsiteY0-18" fmla="*/ 1 h 21767"/>
                    <a:gd name="connsiteX1-19" fmla="*/ 10172 w 32651"/>
                    <a:gd name="connsiteY1-20" fmla="*/ 1 h 21767"/>
                    <a:gd name="connsiteX2-21" fmla="*/ 10530 w 32651"/>
                    <a:gd name="connsiteY2-22" fmla="*/ 229 h 21767"/>
                    <a:gd name="connsiteX3-23" fmla="*/ 10748 w 32651"/>
                    <a:gd name="connsiteY3-24" fmla="*/ 796 h 21767"/>
                    <a:gd name="connsiteX4-25" fmla="*/ 15027 w 32651"/>
                    <a:gd name="connsiteY4-26" fmla="*/ 20715 h 21767"/>
                    <a:gd name="connsiteX5-27" fmla="*/ 15262 w 32651"/>
                    <a:gd name="connsiteY5-28" fmla="*/ 21344 h 21767"/>
                    <a:gd name="connsiteX6-29" fmla="*/ 15613 w 32651"/>
                    <a:gd name="connsiteY6-30" fmla="*/ 21588 h 21767"/>
                    <a:gd name="connsiteX7-31" fmla="*/ 32651 w 32651"/>
                    <a:gd name="connsiteY7-32" fmla="*/ 21767 h 21767"/>
                    <a:gd name="connsiteX0-33" fmla="*/ 0 w 32501"/>
                    <a:gd name="connsiteY0-34" fmla="*/ 1 h 21767"/>
                    <a:gd name="connsiteX1-35" fmla="*/ 10172 w 32501"/>
                    <a:gd name="connsiteY1-36" fmla="*/ 1 h 21767"/>
                    <a:gd name="connsiteX2-37" fmla="*/ 10530 w 32501"/>
                    <a:gd name="connsiteY2-38" fmla="*/ 229 h 21767"/>
                    <a:gd name="connsiteX3-39" fmla="*/ 10748 w 32501"/>
                    <a:gd name="connsiteY3-40" fmla="*/ 796 h 21767"/>
                    <a:gd name="connsiteX4-41" fmla="*/ 15027 w 32501"/>
                    <a:gd name="connsiteY4-42" fmla="*/ 20715 h 21767"/>
                    <a:gd name="connsiteX5-43" fmla="*/ 15262 w 32501"/>
                    <a:gd name="connsiteY5-44" fmla="*/ 21344 h 21767"/>
                    <a:gd name="connsiteX6-45" fmla="*/ 15613 w 32501"/>
                    <a:gd name="connsiteY6-46" fmla="*/ 21588 h 21767"/>
                    <a:gd name="connsiteX7-47" fmla="*/ 32501 w 32501"/>
                    <a:gd name="connsiteY7-48" fmla="*/ 21767 h 21767"/>
                    <a:gd name="connsiteX0-49" fmla="*/ 0 w 32200"/>
                    <a:gd name="connsiteY0-50" fmla="*/ 1 h 21588"/>
                    <a:gd name="connsiteX1-51" fmla="*/ 10172 w 32200"/>
                    <a:gd name="connsiteY1-52" fmla="*/ 1 h 21588"/>
                    <a:gd name="connsiteX2-53" fmla="*/ 10530 w 32200"/>
                    <a:gd name="connsiteY2-54" fmla="*/ 229 h 21588"/>
                    <a:gd name="connsiteX3-55" fmla="*/ 10748 w 32200"/>
                    <a:gd name="connsiteY3-56" fmla="*/ 796 h 21588"/>
                    <a:gd name="connsiteX4-57" fmla="*/ 15027 w 32200"/>
                    <a:gd name="connsiteY4-58" fmla="*/ 20715 h 21588"/>
                    <a:gd name="connsiteX5-59" fmla="*/ 15262 w 32200"/>
                    <a:gd name="connsiteY5-60" fmla="*/ 21344 h 21588"/>
                    <a:gd name="connsiteX6-61" fmla="*/ 15613 w 32200"/>
                    <a:gd name="connsiteY6-62" fmla="*/ 21588 h 21588"/>
                    <a:gd name="connsiteX7-63" fmla="*/ 32200 w 32200"/>
                    <a:gd name="connsiteY7-64" fmla="*/ 21588 h 215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2200" h="21588" extrusionOk="0">
                      <a:moveTo>
                        <a:pt x="0" y="1"/>
                      </a:moveTo>
                      <a:lnTo>
                        <a:pt x="10172" y="1"/>
                      </a:lnTo>
                      <a:cubicBezTo>
                        <a:pt x="10298" y="-12"/>
                        <a:pt x="10423" y="68"/>
                        <a:pt x="10530" y="229"/>
                      </a:cubicBezTo>
                      <a:cubicBezTo>
                        <a:pt x="10623" y="369"/>
                        <a:pt x="10698" y="564"/>
                        <a:pt x="10748" y="796"/>
                      </a:cubicBezTo>
                      <a:lnTo>
                        <a:pt x="15027" y="20715"/>
                      </a:lnTo>
                      <a:cubicBezTo>
                        <a:pt x="15079" y="20973"/>
                        <a:pt x="15161" y="21190"/>
                        <a:pt x="15262" y="21344"/>
                      </a:cubicBezTo>
                      <a:cubicBezTo>
                        <a:pt x="15367" y="21504"/>
                        <a:pt x="15488" y="21588"/>
                        <a:pt x="15613" y="21588"/>
                      </a:cubicBezTo>
                      <a:lnTo>
                        <a:pt x="32200" y="21588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Линия"/>
                <p:cNvSpPr/>
                <p:nvPr/>
              </p:nvSpPr>
              <p:spPr>
                <a:xfrm flipV="1">
                  <a:off x="10607779" y="7012151"/>
                  <a:ext cx="7140867" cy="4449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1" extrusionOk="0">
                      <a:moveTo>
                        <a:pt x="0" y="1"/>
                      </a:moveTo>
                      <a:lnTo>
                        <a:pt x="9653" y="1"/>
                      </a:lnTo>
                      <a:cubicBezTo>
                        <a:pt x="9773" y="-9"/>
                        <a:pt x="9892" y="55"/>
                        <a:pt x="9994" y="184"/>
                      </a:cubicBezTo>
                      <a:cubicBezTo>
                        <a:pt x="10081" y="295"/>
                        <a:pt x="10153" y="452"/>
                        <a:pt x="10201" y="637"/>
                      </a:cubicBezTo>
                      <a:lnTo>
                        <a:pt x="15362" y="20893"/>
                      </a:lnTo>
                      <a:cubicBezTo>
                        <a:pt x="15411" y="21099"/>
                        <a:pt x="15489" y="21273"/>
                        <a:pt x="15585" y="21396"/>
                      </a:cubicBezTo>
                      <a:cubicBezTo>
                        <a:pt x="15684" y="21523"/>
                        <a:pt x="15800" y="21591"/>
                        <a:pt x="15918" y="21591"/>
                      </a:cubicBezTo>
                      <a:lnTo>
                        <a:pt x="21600" y="21591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Линия"/>
                <p:cNvSpPr/>
                <p:nvPr/>
              </p:nvSpPr>
              <p:spPr>
                <a:xfrm flipV="1">
                  <a:off x="11189043" y="10049869"/>
                  <a:ext cx="4303044" cy="3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Линия"/>
                <p:cNvSpPr/>
                <p:nvPr/>
              </p:nvSpPr>
              <p:spPr>
                <a:xfrm flipV="1">
                  <a:off x="11742887" y="8908727"/>
                  <a:ext cx="4303044" cy="3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Линия"/>
                <p:cNvSpPr/>
                <p:nvPr/>
              </p:nvSpPr>
              <p:spPr>
                <a:xfrm flipV="1">
                  <a:off x="12290410" y="7855385"/>
                  <a:ext cx="4303044" cy="3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Линия"/>
                <p:cNvSpPr/>
                <p:nvPr/>
              </p:nvSpPr>
              <p:spPr>
                <a:xfrm flipV="1">
                  <a:off x="6218743" y="8903659"/>
                  <a:ext cx="4303044" cy="3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Линия"/>
                <p:cNvSpPr/>
                <p:nvPr/>
              </p:nvSpPr>
              <p:spPr>
                <a:xfrm flipV="1">
                  <a:off x="6766266" y="7850317"/>
                  <a:ext cx="4303044" cy="313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0186" y="0"/>
                      </a:lnTo>
                      <a:cubicBezTo>
                        <a:pt x="20385" y="168"/>
                        <a:pt x="20577" y="1084"/>
                        <a:pt x="20742" y="2649"/>
                      </a:cubicBezTo>
                      <a:cubicBezTo>
                        <a:pt x="20910" y="4252"/>
                        <a:pt x="21042" y="6471"/>
                        <a:pt x="21124" y="9057"/>
                      </a:cubicBezTo>
                      <a:lnTo>
                        <a:pt x="21600" y="21600"/>
                      </a:lnTo>
                    </a:path>
                  </a:pathLst>
                </a:custGeom>
                <a:ln w="38100">
                  <a:solidFill>
                    <a:schemeClr val="accent5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6352230" y="3532312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6935403" y="4653154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5891800" y="2342043"/>
                  <a:ext cx="3978680" cy="67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10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10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805609" y="1241376"/>
                  <a:ext cx="3978680" cy="67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10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10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1299902" y="2465512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1849209" y="3518621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2374145" y="4653157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788675" y="11519356"/>
                  <a:ext cx="3978680" cy="67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10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10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5874867" y="10452556"/>
                  <a:ext cx="3978680" cy="67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10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10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6911030" y="8305938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6342736" y="9359047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1282971" y="10490337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2408009" y="8292247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1781476" y="9359047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Oval 66"/>
              <p:cNvSpPr>
                <a:spLocks noChangeArrowheads="1"/>
              </p:cNvSpPr>
              <p:nvPr/>
            </p:nvSpPr>
            <p:spPr bwMode="auto">
              <a:xfrm>
                <a:off x="11001676" y="2707493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75" name="Shape 105"/>
              <p:cNvSpPr>
                <a:spLocks noChangeArrowheads="1"/>
              </p:cNvSpPr>
              <p:nvPr/>
            </p:nvSpPr>
            <p:spPr bwMode="auto">
              <a:xfrm>
                <a:off x="4991719" y="2458530"/>
                <a:ext cx="863577" cy="863608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6" name="Shape 108"/>
              <p:cNvSpPr>
                <a:spLocks noChangeArrowheads="1"/>
              </p:cNvSpPr>
              <p:nvPr/>
            </p:nvSpPr>
            <p:spPr bwMode="auto">
              <a:xfrm>
                <a:off x="5087375" y="2643365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lang="en-US" sz="940" kern="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sz="94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Shape 105"/>
              <p:cNvSpPr>
                <a:spLocks noChangeArrowheads="1"/>
              </p:cNvSpPr>
              <p:nvPr/>
            </p:nvSpPr>
            <p:spPr bwMode="auto">
              <a:xfrm>
                <a:off x="4991719" y="9931265"/>
                <a:ext cx="863577" cy="863608"/>
              </a:xfrm>
              <a:prstGeom prst="ellipse">
                <a:avLst/>
              </a:prstGeom>
              <a:solidFill>
                <a:schemeClr val="accent2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8" name="Shape 108"/>
              <p:cNvSpPr>
                <a:spLocks noChangeArrowheads="1"/>
              </p:cNvSpPr>
              <p:nvPr/>
            </p:nvSpPr>
            <p:spPr bwMode="auto">
              <a:xfrm>
                <a:off x="5078668" y="10107393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lang="en-US" sz="940" kern="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sz="94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Shape 105"/>
              <p:cNvSpPr>
                <a:spLocks noChangeArrowheads="1"/>
              </p:cNvSpPr>
              <p:nvPr/>
            </p:nvSpPr>
            <p:spPr bwMode="auto">
              <a:xfrm>
                <a:off x="9919319" y="1357863"/>
                <a:ext cx="863577" cy="863608"/>
              </a:xfrm>
              <a:prstGeom prst="ellipse">
                <a:avLst/>
              </a:prstGeom>
              <a:solidFill>
                <a:schemeClr val="accent3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0" name="Shape 108"/>
              <p:cNvSpPr>
                <a:spLocks noChangeArrowheads="1"/>
              </p:cNvSpPr>
              <p:nvPr/>
            </p:nvSpPr>
            <p:spPr bwMode="auto">
              <a:xfrm>
                <a:off x="10006266" y="1560117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lang="en-US" sz="940" kern="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sz="94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Shape 105"/>
              <p:cNvSpPr>
                <a:spLocks noChangeArrowheads="1"/>
              </p:cNvSpPr>
              <p:nvPr/>
            </p:nvSpPr>
            <p:spPr bwMode="auto">
              <a:xfrm>
                <a:off x="9919319" y="10998065"/>
                <a:ext cx="863577" cy="863608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2" name="Shape 108"/>
              <p:cNvSpPr>
                <a:spLocks noChangeArrowheads="1"/>
              </p:cNvSpPr>
              <p:nvPr/>
            </p:nvSpPr>
            <p:spPr bwMode="auto">
              <a:xfrm>
                <a:off x="9988850" y="11182902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lang="en-US" sz="940" kern="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sz="94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Oval 66"/>
              <p:cNvSpPr>
                <a:spLocks noChangeArrowheads="1"/>
              </p:cNvSpPr>
              <p:nvPr/>
            </p:nvSpPr>
            <p:spPr bwMode="auto">
              <a:xfrm>
                <a:off x="11545961" y="3783000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84" name="Oval 66"/>
              <p:cNvSpPr>
                <a:spLocks noChangeArrowheads="1"/>
              </p:cNvSpPr>
              <p:nvPr/>
            </p:nvSpPr>
            <p:spPr bwMode="auto">
              <a:xfrm>
                <a:off x="12098959" y="4910759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85" name="Oval 66"/>
              <p:cNvSpPr>
                <a:spLocks noChangeArrowheads="1"/>
              </p:cNvSpPr>
              <p:nvPr/>
            </p:nvSpPr>
            <p:spPr bwMode="auto">
              <a:xfrm>
                <a:off x="12112020" y="7963114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86" name="Oval 66"/>
              <p:cNvSpPr>
                <a:spLocks noChangeArrowheads="1"/>
              </p:cNvSpPr>
              <p:nvPr/>
            </p:nvSpPr>
            <p:spPr bwMode="auto">
              <a:xfrm>
                <a:off x="11550319" y="9003788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87" name="Oval 66"/>
              <p:cNvSpPr>
                <a:spLocks noChangeArrowheads="1"/>
              </p:cNvSpPr>
              <p:nvPr/>
            </p:nvSpPr>
            <p:spPr bwMode="auto">
              <a:xfrm>
                <a:off x="11006034" y="10157673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88" name="Oval 66"/>
              <p:cNvSpPr>
                <a:spLocks noChangeArrowheads="1"/>
              </p:cNvSpPr>
              <p:nvPr/>
            </p:nvSpPr>
            <p:spPr bwMode="auto">
              <a:xfrm>
                <a:off x="6037794" y="9021207"/>
                <a:ext cx="308317" cy="389512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89" name="Oval 66"/>
              <p:cNvSpPr>
                <a:spLocks noChangeArrowheads="1"/>
              </p:cNvSpPr>
              <p:nvPr/>
            </p:nvSpPr>
            <p:spPr bwMode="auto">
              <a:xfrm>
                <a:off x="6590788" y="7945698"/>
                <a:ext cx="308317" cy="389512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90" name="Oval 66"/>
              <p:cNvSpPr>
                <a:spLocks noChangeArrowheads="1"/>
              </p:cNvSpPr>
              <p:nvPr/>
            </p:nvSpPr>
            <p:spPr bwMode="auto">
              <a:xfrm>
                <a:off x="6011668" y="3769938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91" name="Oval 66"/>
              <p:cNvSpPr>
                <a:spLocks noChangeArrowheads="1"/>
              </p:cNvSpPr>
              <p:nvPr/>
            </p:nvSpPr>
            <p:spPr bwMode="auto">
              <a:xfrm>
                <a:off x="6608204" y="4906405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</p:grpSp>
        <p:sp>
          <p:nvSpPr>
            <p:cNvPr id="70" name="Фигура"/>
            <p:cNvSpPr/>
            <p:nvPr/>
          </p:nvSpPr>
          <p:spPr>
            <a:xfrm rot="159853">
              <a:off x="17708680" y="4321957"/>
              <a:ext cx="1134377" cy="3638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4820" y="0"/>
                  </a:moveTo>
                  <a:cubicBezTo>
                    <a:pt x="5446" y="2851"/>
                    <a:pt x="109" y="6759"/>
                    <a:pt x="1" y="10852"/>
                  </a:cubicBezTo>
                  <a:cubicBezTo>
                    <a:pt x="-104" y="14859"/>
                    <a:pt x="4819" y="18719"/>
                    <a:pt x="13710" y="21600"/>
                  </a:cubicBezTo>
                  <a:cubicBezTo>
                    <a:pt x="7461" y="18392"/>
                    <a:pt x="4730" y="14633"/>
                    <a:pt x="5933" y="10894"/>
                  </a:cubicBezTo>
                  <a:cubicBezTo>
                    <a:pt x="7193" y="6980"/>
                    <a:pt x="12683" y="3317"/>
                    <a:pt x="21496" y="514"/>
                  </a:cubicBezTo>
                  <a:lnTo>
                    <a:pt x="14820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cs typeface="+mn-ea"/>
                <a:sym typeface="+mn-lt"/>
              </a:endParaRPr>
            </a:p>
          </p:txBody>
        </p:sp>
      </p:grpSp>
      <p:sp>
        <p:nvSpPr>
          <p:cNvPr id="57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782690" y="589991"/>
            <a:ext cx="7893767" cy="4108159"/>
            <a:chOff x="2087173" y="1241376"/>
            <a:chExt cx="21050043" cy="10955089"/>
          </a:xfrm>
        </p:grpSpPr>
        <p:sp>
          <p:nvSpPr>
            <p:cNvPr id="192" name="Линия"/>
            <p:cNvSpPr/>
            <p:nvPr/>
          </p:nvSpPr>
          <p:spPr>
            <a:xfrm>
              <a:off x="10612979" y="1814655"/>
              <a:ext cx="8930088" cy="444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0" y="1"/>
                  </a:moveTo>
                  <a:lnTo>
                    <a:pt x="9653" y="1"/>
                  </a:lnTo>
                  <a:cubicBezTo>
                    <a:pt x="9773" y="-9"/>
                    <a:pt x="9892" y="55"/>
                    <a:pt x="9994" y="184"/>
                  </a:cubicBezTo>
                  <a:cubicBezTo>
                    <a:pt x="10081" y="295"/>
                    <a:pt x="10153" y="452"/>
                    <a:pt x="10201" y="637"/>
                  </a:cubicBezTo>
                  <a:lnTo>
                    <a:pt x="15362" y="20893"/>
                  </a:lnTo>
                  <a:cubicBezTo>
                    <a:pt x="15411" y="21099"/>
                    <a:pt x="15489" y="21273"/>
                    <a:pt x="15585" y="21396"/>
                  </a:cubicBezTo>
                  <a:cubicBezTo>
                    <a:pt x="15684" y="21523"/>
                    <a:pt x="15800" y="21591"/>
                    <a:pt x="15918" y="21591"/>
                  </a:cubicBezTo>
                  <a:lnTo>
                    <a:pt x="21600" y="21591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Линия"/>
            <p:cNvSpPr/>
            <p:nvPr/>
          </p:nvSpPr>
          <p:spPr>
            <a:xfrm>
              <a:off x="11189043" y="2919155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Линия"/>
            <p:cNvSpPr/>
            <p:nvPr/>
          </p:nvSpPr>
          <p:spPr>
            <a:xfrm>
              <a:off x="5653761" y="2897134"/>
              <a:ext cx="12633986" cy="3557488"/>
            </a:xfrm>
            <a:custGeom>
              <a:avLst/>
              <a:gdLst>
                <a:gd name="connsiteX0" fmla="*/ 0 w 28140"/>
                <a:gd name="connsiteY0" fmla="*/ 1 h 21588"/>
                <a:gd name="connsiteX1" fmla="*/ 10172 w 28140"/>
                <a:gd name="connsiteY1" fmla="*/ 1 h 21588"/>
                <a:gd name="connsiteX2" fmla="*/ 10530 w 28140"/>
                <a:gd name="connsiteY2" fmla="*/ 229 h 21588"/>
                <a:gd name="connsiteX3" fmla="*/ 10748 w 28140"/>
                <a:gd name="connsiteY3" fmla="*/ 796 h 21588"/>
                <a:gd name="connsiteX4" fmla="*/ 15027 w 28140"/>
                <a:gd name="connsiteY4" fmla="*/ 20715 h 21588"/>
                <a:gd name="connsiteX5" fmla="*/ 15262 w 28140"/>
                <a:gd name="connsiteY5" fmla="*/ 21344 h 21588"/>
                <a:gd name="connsiteX6" fmla="*/ 15613 w 28140"/>
                <a:gd name="connsiteY6" fmla="*/ 21588 h 21588"/>
                <a:gd name="connsiteX7" fmla="*/ 28140 w 28140"/>
                <a:gd name="connsiteY7" fmla="*/ 21409 h 21588"/>
                <a:gd name="connsiteX0-1" fmla="*/ 0 w 32651"/>
                <a:gd name="connsiteY0-2" fmla="*/ 1 h 21588"/>
                <a:gd name="connsiteX1-3" fmla="*/ 10172 w 32651"/>
                <a:gd name="connsiteY1-4" fmla="*/ 1 h 21588"/>
                <a:gd name="connsiteX2-5" fmla="*/ 10530 w 32651"/>
                <a:gd name="connsiteY2-6" fmla="*/ 229 h 21588"/>
                <a:gd name="connsiteX3-7" fmla="*/ 10748 w 32651"/>
                <a:gd name="connsiteY3-8" fmla="*/ 796 h 21588"/>
                <a:gd name="connsiteX4-9" fmla="*/ 15027 w 32651"/>
                <a:gd name="connsiteY4-10" fmla="*/ 20715 h 21588"/>
                <a:gd name="connsiteX5-11" fmla="*/ 15262 w 32651"/>
                <a:gd name="connsiteY5-12" fmla="*/ 21344 h 21588"/>
                <a:gd name="connsiteX6-13" fmla="*/ 15613 w 32651"/>
                <a:gd name="connsiteY6-14" fmla="*/ 21588 h 21588"/>
                <a:gd name="connsiteX7-15" fmla="*/ 32651 w 32651"/>
                <a:gd name="connsiteY7-16" fmla="*/ 21409 h 21588"/>
                <a:gd name="connsiteX0-17" fmla="*/ 0 w 32651"/>
                <a:gd name="connsiteY0-18" fmla="*/ 1 h 21767"/>
                <a:gd name="connsiteX1-19" fmla="*/ 10172 w 32651"/>
                <a:gd name="connsiteY1-20" fmla="*/ 1 h 21767"/>
                <a:gd name="connsiteX2-21" fmla="*/ 10530 w 32651"/>
                <a:gd name="connsiteY2-22" fmla="*/ 229 h 21767"/>
                <a:gd name="connsiteX3-23" fmla="*/ 10748 w 32651"/>
                <a:gd name="connsiteY3-24" fmla="*/ 796 h 21767"/>
                <a:gd name="connsiteX4-25" fmla="*/ 15027 w 32651"/>
                <a:gd name="connsiteY4-26" fmla="*/ 20715 h 21767"/>
                <a:gd name="connsiteX5-27" fmla="*/ 15262 w 32651"/>
                <a:gd name="connsiteY5-28" fmla="*/ 21344 h 21767"/>
                <a:gd name="connsiteX6-29" fmla="*/ 15613 w 32651"/>
                <a:gd name="connsiteY6-30" fmla="*/ 21588 h 21767"/>
                <a:gd name="connsiteX7-31" fmla="*/ 32651 w 32651"/>
                <a:gd name="connsiteY7-32" fmla="*/ 21767 h 21767"/>
                <a:gd name="connsiteX0-33" fmla="*/ 0 w 32501"/>
                <a:gd name="connsiteY0-34" fmla="*/ 1 h 21767"/>
                <a:gd name="connsiteX1-35" fmla="*/ 10172 w 32501"/>
                <a:gd name="connsiteY1-36" fmla="*/ 1 h 21767"/>
                <a:gd name="connsiteX2-37" fmla="*/ 10530 w 32501"/>
                <a:gd name="connsiteY2-38" fmla="*/ 229 h 21767"/>
                <a:gd name="connsiteX3-39" fmla="*/ 10748 w 32501"/>
                <a:gd name="connsiteY3-40" fmla="*/ 796 h 21767"/>
                <a:gd name="connsiteX4-41" fmla="*/ 15027 w 32501"/>
                <a:gd name="connsiteY4-42" fmla="*/ 20715 h 21767"/>
                <a:gd name="connsiteX5-43" fmla="*/ 15262 w 32501"/>
                <a:gd name="connsiteY5-44" fmla="*/ 21344 h 21767"/>
                <a:gd name="connsiteX6-45" fmla="*/ 15613 w 32501"/>
                <a:gd name="connsiteY6-46" fmla="*/ 21588 h 21767"/>
                <a:gd name="connsiteX7-47" fmla="*/ 32501 w 32501"/>
                <a:gd name="connsiteY7-48" fmla="*/ 21767 h 21767"/>
                <a:gd name="connsiteX0-49" fmla="*/ 0 w 32200"/>
                <a:gd name="connsiteY0-50" fmla="*/ 1 h 21588"/>
                <a:gd name="connsiteX1-51" fmla="*/ 10172 w 32200"/>
                <a:gd name="connsiteY1-52" fmla="*/ 1 h 21588"/>
                <a:gd name="connsiteX2-53" fmla="*/ 10530 w 32200"/>
                <a:gd name="connsiteY2-54" fmla="*/ 229 h 21588"/>
                <a:gd name="connsiteX3-55" fmla="*/ 10748 w 32200"/>
                <a:gd name="connsiteY3-56" fmla="*/ 796 h 21588"/>
                <a:gd name="connsiteX4-57" fmla="*/ 15027 w 32200"/>
                <a:gd name="connsiteY4-58" fmla="*/ 20715 h 21588"/>
                <a:gd name="connsiteX5-59" fmla="*/ 15262 w 32200"/>
                <a:gd name="connsiteY5-60" fmla="*/ 21344 h 21588"/>
                <a:gd name="connsiteX6-61" fmla="*/ 15613 w 32200"/>
                <a:gd name="connsiteY6-62" fmla="*/ 21588 h 21588"/>
                <a:gd name="connsiteX7-63" fmla="*/ 32200 w 32200"/>
                <a:gd name="connsiteY7-64" fmla="*/ 21588 h 215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2200" h="21588" extrusionOk="0">
                  <a:moveTo>
                    <a:pt x="0" y="1"/>
                  </a:moveTo>
                  <a:lnTo>
                    <a:pt x="10172" y="1"/>
                  </a:lnTo>
                  <a:cubicBezTo>
                    <a:pt x="10298" y="-12"/>
                    <a:pt x="10423" y="68"/>
                    <a:pt x="10530" y="229"/>
                  </a:cubicBezTo>
                  <a:cubicBezTo>
                    <a:pt x="10623" y="369"/>
                    <a:pt x="10698" y="564"/>
                    <a:pt x="10748" y="796"/>
                  </a:cubicBezTo>
                  <a:lnTo>
                    <a:pt x="15027" y="20715"/>
                  </a:lnTo>
                  <a:cubicBezTo>
                    <a:pt x="15079" y="20973"/>
                    <a:pt x="15161" y="21190"/>
                    <a:pt x="15262" y="21344"/>
                  </a:cubicBezTo>
                  <a:cubicBezTo>
                    <a:pt x="15367" y="21504"/>
                    <a:pt x="15488" y="21588"/>
                    <a:pt x="15613" y="21588"/>
                  </a:cubicBezTo>
                  <a:lnTo>
                    <a:pt x="32200" y="21588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Shape 49"/>
            <p:cNvSpPr>
              <a:spLocks noChangeShapeType="1"/>
            </p:cNvSpPr>
            <p:nvPr/>
          </p:nvSpPr>
          <p:spPr bwMode="auto">
            <a:xfrm>
              <a:off x="5017243" y="6636424"/>
              <a:ext cx="13625521" cy="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Shape 48"/>
            <p:cNvSpPr/>
            <p:nvPr/>
          </p:nvSpPr>
          <p:spPr bwMode="auto">
            <a:xfrm>
              <a:off x="2087173" y="3418560"/>
              <a:ext cx="3087373" cy="6461822"/>
            </a:xfrm>
            <a:custGeom>
              <a:avLst/>
              <a:gdLst>
                <a:gd name="T0" fmla="*/ 2147483646 w 21492"/>
                <a:gd name="T1" fmla="*/ 2147483646 h 21500"/>
                <a:gd name="T2" fmla="*/ 2147483646 w 21492"/>
                <a:gd name="T3" fmla="*/ 2147483646 h 21500"/>
                <a:gd name="T4" fmla="*/ 2147483646 w 21492"/>
                <a:gd name="T5" fmla="*/ 2147483646 h 21500"/>
                <a:gd name="T6" fmla="*/ 2147483646 w 21492"/>
                <a:gd name="T7" fmla="*/ 2147483646 h 215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92" h="21500" extrusionOk="0">
                  <a:moveTo>
                    <a:pt x="223" y="899"/>
                  </a:moveTo>
                  <a:cubicBezTo>
                    <a:pt x="-78" y="701"/>
                    <a:pt x="-74" y="432"/>
                    <a:pt x="234" y="235"/>
                  </a:cubicBezTo>
                  <a:cubicBezTo>
                    <a:pt x="660" y="-37"/>
                    <a:pt x="1481" y="-80"/>
                    <a:pt x="2020" y="142"/>
                  </a:cubicBezTo>
                  <a:lnTo>
                    <a:pt x="20954" y="10063"/>
                  </a:lnTo>
                  <a:cubicBezTo>
                    <a:pt x="21329" y="10261"/>
                    <a:pt x="21522" y="10524"/>
                    <a:pt x="21489" y="10791"/>
                  </a:cubicBezTo>
                  <a:cubicBezTo>
                    <a:pt x="21466" y="10980"/>
                    <a:pt x="21330" y="11161"/>
                    <a:pt x="21097" y="11314"/>
                  </a:cubicBezTo>
                  <a:lnTo>
                    <a:pt x="2264" y="21274"/>
                  </a:lnTo>
                  <a:cubicBezTo>
                    <a:pt x="2035" y="21395"/>
                    <a:pt x="1738" y="21467"/>
                    <a:pt x="1429" y="21491"/>
                  </a:cubicBezTo>
                  <a:cubicBezTo>
                    <a:pt x="1059" y="21520"/>
                    <a:pt x="659" y="21481"/>
                    <a:pt x="364" y="21346"/>
                  </a:cubicBezTo>
                  <a:cubicBezTo>
                    <a:pt x="-2" y="21178"/>
                    <a:pt x="-59" y="20908"/>
                    <a:pt x="229" y="20708"/>
                  </a:cubicBezTo>
                  <a:cubicBezTo>
                    <a:pt x="3534" y="17755"/>
                    <a:pt x="5311" y="14466"/>
                    <a:pt x="5414" y="11117"/>
                  </a:cubicBezTo>
                  <a:cubicBezTo>
                    <a:pt x="5523" y="7556"/>
                    <a:pt x="3737" y="4040"/>
                    <a:pt x="223" y="89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1" name="Линия"/>
            <p:cNvSpPr/>
            <p:nvPr/>
          </p:nvSpPr>
          <p:spPr>
            <a:xfrm>
              <a:off x="11730550" y="3985955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2" name="Линия"/>
            <p:cNvSpPr/>
            <p:nvPr/>
          </p:nvSpPr>
          <p:spPr>
            <a:xfrm>
              <a:off x="12291513" y="5111121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4" name="Линия"/>
            <p:cNvSpPr/>
            <p:nvPr/>
          </p:nvSpPr>
          <p:spPr>
            <a:xfrm>
              <a:off x="6193670" y="3979968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5" name="Линия"/>
            <p:cNvSpPr/>
            <p:nvPr/>
          </p:nvSpPr>
          <p:spPr>
            <a:xfrm>
              <a:off x="6793543" y="5105134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6" name="Линия"/>
            <p:cNvSpPr/>
            <p:nvPr/>
          </p:nvSpPr>
          <p:spPr>
            <a:xfrm flipV="1">
              <a:off x="5644427" y="6818227"/>
              <a:ext cx="12633986" cy="3556800"/>
            </a:xfrm>
            <a:custGeom>
              <a:avLst/>
              <a:gdLst>
                <a:gd name="connsiteX0" fmla="*/ 0 w 28140"/>
                <a:gd name="connsiteY0" fmla="*/ 1 h 21588"/>
                <a:gd name="connsiteX1" fmla="*/ 10172 w 28140"/>
                <a:gd name="connsiteY1" fmla="*/ 1 h 21588"/>
                <a:gd name="connsiteX2" fmla="*/ 10530 w 28140"/>
                <a:gd name="connsiteY2" fmla="*/ 229 h 21588"/>
                <a:gd name="connsiteX3" fmla="*/ 10748 w 28140"/>
                <a:gd name="connsiteY3" fmla="*/ 796 h 21588"/>
                <a:gd name="connsiteX4" fmla="*/ 15027 w 28140"/>
                <a:gd name="connsiteY4" fmla="*/ 20715 h 21588"/>
                <a:gd name="connsiteX5" fmla="*/ 15262 w 28140"/>
                <a:gd name="connsiteY5" fmla="*/ 21344 h 21588"/>
                <a:gd name="connsiteX6" fmla="*/ 15613 w 28140"/>
                <a:gd name="connsiteY6" fmla="*/ 21588 h 21588"/>
                <a:gd name="connsiteX7" fmla="*/ 28140 w 28140"/>
                <a:gd name="connsiteY7" fmla="*/ 21409 h 21588"/>
                <a:gd name="connsiteX0-1" fmla="*/ 0 w 32651"/>
                <a:gd name="connsiteY0-2" fmla="*/ 1 h 21588"/>
                <a:gd name="connsiteX1-3" fmla="*/ 10172 w 32651"/>
                <a:gd name="connsiteY1-4" fmla="*/ 1 h 21588"/>
                <a:gd name="connsiteX2-5" fmla="*/ 10530 w 32651"/>
                <a:gd name="connsiteY2-6" fmla="*/ 229 h 21588"/>
                <a:gd name="connsiteX3-7" fmla="*/ 10748 w 32651"/>
                <a:gd name="connsiteY3-8" fmla="*/ 796 h 21588"/>
                <a:gd name="connsiteX4-9" fmla="*/ 15027 w 32651"/>
                <a:gd name="connsiteY4-10" fmla="*/ 20715 h 21588"/>
                <a:gd name="connsiteX5-11" fmla="*/ 15262 w 32651"/>
                <a:gd name="connsiteY5-12" fmla="*/ 21344 h 21588"/>
                <a:gd name="connsiteX6-13" fmla="*/ 15613 w 32651"/>
                <a:gd name="connsiteY6-14" fmla="*/ 21588 h 21588"/>
                <a:gd name="connsiteX7-15" fmla="*/ 32651 w 32651"/>
                <a:gd name="connsiteY7-16" fmla="*/ 21409 h 21588"/>
                <a:gd name="connsiteX0-17" fmla="*/ 0 w 32651"/>
                <a:gd name="connsiteY0-18" fmla="*/ 1 h 21767"/>
                <a:gd name="connsiteX1-19" fmla="*/ 10172 w 32651"/>
                <a:gd name="connsiteY1-20" fmla="*/ 1 h 21767"/>
                <a:gd name="connsiteX2-21" fmla="*/ 10530 w 32651"/>
                <a:gd name="connsiteY2-22" fmla="*/ 229 h 21767"/>
                <a:gd name="connsiteX3-23" fmla="*/ 10748 w 32651"/>
                <a:gd name="connsiteY3-24" fmla="*/ 796 h 21767"/>
                <a:gd name="connsiteX4-25" fmla="*/ 15027 w 32651"/>
                <a:gd name="connsiteY4-26" fmla="*/ 20715 h 21767"/>
                <a:gd name="connsiteX5-27" fmla="*/ 15262 w 32651"/>
                <a:gd name="connsiteY5-28" fmla="*/ 21344 h 21767"/>
                <a:gd name="connsiteX6-29" fmla="*/ 15613 w 32651"/>
                <a:gd name="connsiteY6-30" fmla="*/ 21588 h 21767"/>
                <a:gd name="connsiteX7-31" fmla="*/ 32651 w 32651"/>
                <a:gd name="connsiteY7-32" fmla="*/ 21767 h 21767"/>
                <a:gd name="connsiteX0-33" fmla="*/ 0 w 32501"/>
                <a:gd name="connsiteY0-34" fmla="*/ 1 h 21767"/>
                <a:gd name="connsiteX1-35" fmla="*/ 10172 w 32501"/>
                <a:gd name="connsiteY1-36" fmla="*/ 1 h 21767"/>
                <a:gd name="connsiteX2-37" fmla="*/ 10530 w 32501"/>
                <a:gd name="connsiteY2-38" fmla="*/ 229 h 21767"/>
                <a:gd name="connsiteX3-39" fmla="*/ 10748 w 32501"/>
                <a:gd name="connsiteY3-40" fmla="*/ 796 h 21767"/>
                <a:gd name="connsiteX4-41" fmla="*/ 15027 w 32501"/>
                <a:gd name="connsiteY4-42" fmla="*/ 20715 h 21767"/>
                <a:gd name="connsiteX5-43" fmla="*/ 15262 w 32501"/>
                <a:gd name="connsiteY5-44" fmla="*/ 21344 h 21767"/>
                <a:gd name="connsiteX6-45" fmla="*/ 15613 w 32501"/>
                <a:gd name="connsiteY6-46" fmla="*/ 21588 h 21767"/>
                <a:gd name="connsiteX7-47" fmla="*/ 32501 w 32501"/>
                <a:gd name="connsiteY7-48" fmla="*/ 21767 h 21767"/>
                <a:gd name="connsiteX0-49" fmla="*/ 0 w 32200"/>
                <a:gd name="connsiteY0-50" fmla="*/ 1 h 21588"/>
                <a:gd name="connsiteX1-51" fmla="*/ 10172 w 32200"/>
                <a:gd name="connsiteY1-52" fmla="*/ 1 h 21588"/>
                <a:gd name="connsiteX2-53" fmla="*/ 10530 w 32200"/>
                <a:gd name="connsiteY2-54" fmla="*/ 229 h 21588"/>
                <a:gd name="connsiteX3-55" fmla="*/ 10748 w 32200"/>
                <a:gd name="connsiteY3-56" fmla="*/ 796 h 21588"/>
                <a:gd name="connsiteX4-57" fmla="*/ 15027 w 32200"/>
                <a:gd name="connsiteY4-58" fmla="*/ 20715 h 21588"/>
                <a:gd name="connsiteX5-59" fmla="*/ 15262 w 32200"/>
                <a:gd name="connsiteY5-60" fmla="*/ 21344 h 21588"/>
                <a:gd name="connsiteX6-61" fmla="*/ 15613 w 32200"/>
                <a:gd name="connsiteY6-62" fmla="*/ 21588 h 21588"/>
                <a:gd name="connsiteX7-63" fmla="*/ 32200 w 32200"/>
                <a:gd name="connsiteY7-64" fmla="*/ 21588 h 215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2200" h="21588" extrusionOk="0">
                  <a:moveTo>
                    <a:pt x="0" y="1"/>
                  </a:moveTo>
                  <a:lnTo>
                    <a:pt x="10172" y="1"/>
                  </a:lnTo>
                  <a:cubicBezTo>
                    <a:pt x="10298" y="-12"/>
                    <a:pt x="10423" y="68"/>
                    <a:pt x="10530" y="229"/>
                  </a:cubicBezTo>
                  <a:cubicBezTo>
                    <a:pt x="10623" y="369"/>
                    <a:pt x="10698" y="564"/>
                    <a:pt x="10748" y="796"/>
                  </a:cubicBezTo>
                  <a:lnTo>
                    <a:pt x="15027" y="20715"/>
                  </a:lnTo>
                  <a:cubicBezTo>
                    <a:pt x="15079" y="20973"/>
                    <a:pt x="15161" y="21190"/>
                    <a:pt x="15262" y="21344"/>
                  </a:cubicBezTo>
                  <a:cubicBezTo>
                    <a:pt x="15367" y="21504"/>
                    <a:pt x="15488" y="21588"/>
                    <a:pt x="15613" y="21588"/>
                  </a:cubicBezTo>
                  <a:lnTo>
                    <a:pt x="32200" y="21588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7" name="Линия"/>
            <p:cNvSpPr/>
            <p:nvPr/>
          </p:nvSpPr>
          <p:spPr>
            <a:xfrm flipV="1">
              <a:off x="10607779" y="7012151"/>
              <a:ext cx="8930088" cy="44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0" y="1"/>
                  </a:moveTo>
                  <a:lnTo>
                    <a:pt x="9653" y="1"/>
                  </a:lnTo>
                  <a:cubicBezTo>
                    <a:pt x="9773" y="-9"/>
                    <a:pt x="9892" y="55"/>
                    <a:pt x="9994" y="184"/>
                  </a:cubicBezTo>
                  <a:cubicBezTo>
                    <a:pt x="10081" y="295"/>
                    <a:pt x="10153" y="452"/>
                    <a:pt x="10201" y="637"/>
                  </a:cubicBezTo>
                  <a:lnTo>
                    <a:pt x="15362" y="20893"/>
                  </a:lnTo>
                  <a:cubicBezTo>
                    <a:pt x="15411" y="21099"/>
                    <a:pt x="15489" y="21273"/>
                    <a:pt x="15585" y="21396"/>
                  </a:cubicBezTo>
                  <a:cubicBezTo>
                    <a:pt x="15684" y="21523"/>
                    <a:pt x="15800" y="21591"/>
                    <a:pt x="15918" y="21591"/>
                  </a:cubicBezTo>
                  <a:lnTo>
                    <a:pt x="21600" y="21591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8" name="Линия"/>
            <p:cNvSpPr/>
            <p:nvPr/>
          </p:nvSpPr>
          <p:spPr>
            <a:xfrm flipV="1">
              <a:off x="11189043" y="10049869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2" name="Линия"/>
            <p:cNvSpPr/>
            <p:nvPr/>
          </p:nvSpPr>
          <p:spPr>
            <a:xfrm flipV="1">
              <a:off x="11742887" y="8908727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3" name="Линия"/>
            <p:cNvSpPr/>
            <p:nvPr/>
          </p:nvSpPr>
          <p:spPr>
            <a:xfrm flipV="1">
              <a:off x="12290410" y="7855385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4" name="Линия"/>
            <p:cNvSpPr/>
            <p:nvPr/>
          </p:nvSpPr>
          <p:spPr>
            <a:xfrm flipV="1">
              <a:off x="6218743" y="8903659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5" name="Линия"/>
            <p:cNvSpPr/>
            <p:nvPr/>
          </p:nvSpPr>
          <p:spPr>
            <a:xfrm flipV="1">
              <a:off x="6766266" y="7850317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Shape 47"/>
            <p:cNvSpPr/>
            <p:nvPr/>
          </p:nvSpPr>
          <p:spPr bwMode="auto">
            <a:xfrm>
              <a:off x="18139497" y="3617640"/>
              <a:ext cx="4997719" cy="6154301"/>
            </a:xfrm>
            <a:custGeom>
              <a:avLst/>
              <a:gdLst>
                <a:gd name="T0" fmla="*/ 2147483646 w 21455"/>
                <a:gd name="T1" fmla="*/ 2147483646 h 21547"/>
                <a:gd name="T2" fmla="*/ 2147483646 w 21455"/>
                <a:gd name="T3" fmla="*/ 2147483646 h 21547"/>
                <a:gd name="T4" fmla="*/ 2147483646 w 21455"/>
                <a:gd name="T5" fmla="*/ 2147483646 h 21547"/>
                <a:gd name="T6" fmla="*/ 2147483646 w 21455"/>
                <a:gd name="T7" fmla="*/ 2147483646 h 215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55" h="21547" extrusionOk="0">
                  <a:moveTo>
                    <a:pt x="6771" y="3"/>
                  </a:moveTo>
                  <a:cubicBezTo>
                    <a:pt x="6609" y="11"/>
                    <a:pt x="6448" y="32"/>
                    <a:pt x="6289" y="63"/>
                  </a:cubicBezTo>
                  <a:cubicBezTo>
                    <a:pt x="5701" y="178"/>
                    <a:pt x="5167" y="433"/>
                    <a:pt x="4757" y="795"/>
                  </a:cubicBezTo>
                  <a:cubicBezTo>
                    <a:pt x="1575" y="3641"/>
                    <a:pt x="-127" y="7383"/>
                    <a:pt x="7" y="11232"/>
                  </a:cubicBezTo>
                  <a:cubicBezTo>
                    <a:pt x="132" y="14824"/>
                    <a:pt x="1852" y="18257"/>
                    <a:pt x="4849" y="20891"/>
                  </a:cubicBezTo>
                  <a:cubicBezTo>
                    <a:pt x="5271" y="21232"/>
                    <a:pt x="5816" y="21454"/>
                    <a:pt x="6403" y="21524"/>
                  </a:cubicBezTo>
                  <a:cubicBezTo>
                    <a:pt x="7012" y="21596"/>
                    <a:pt x="7632" y="21502"/>
                    <a:pt x="8168" y="21255"/>
                  </a:cubicBezTo>
                  <a:cubicBezTo>
                    <a:pt x="10517" y="20042"/>
                    <a:pt x="12750" y="18684"/>
                    <a:pt x="14845" y="17194"/>
                  </a:cubicBezTo>
                  <a:cubicBezTo>
                    <a:pt x="16973" y="15680"/>
                    <a:pt x="18955" y="14033"/>
                    <a:pt x="20771" y="12269"/>
                  </a:cubicBezTo>
                  <a:cubicBezTo>
                    <a:pt x="21195" y="11887"/>
                    <a:pt x="21436" y="11395"/>
                    <a:pt x="21454" y="10880"/>
                  </a:cubicBezTo>
                  <a:cubicBezTo>
                    <a:pt x="21473" y="10322"/>
                    <a:pt x="21229" y="9779"/>
                    <a:pt x="20771" y="9365"/>
                  </a:cubicBezTo>
                  <a:cubicBezTo>
                    <a:pt x="18967" y="7504"/>
                    <a:pt x="16953" y="5785"/>
                    <a:pt x="14756" y="4230"/>
                  </a:cubicBezTo>
                  <a:cubicBezTo>
                    <a:pt x="12652" y="2741"/>
                    <a:pt x="10386" y="1409"/>
                    <a:pt x="7989" y="249"/>
                  </a:cubicBezTo>
                  <a:cubicBezTo>
                    <a:pt x="7763" y="135"/>
                    <a:pt x="7514" y="59"/>
                    <a:pt x="7255" y="24"/>
                  </a:cubicBezTo>
                  <a:cubicBezTo>
                    <a:pt x="7095" y="3"/>
                    <a:pt x="6933" y="-4"/>
                    <a:pt x="6771" y="3"/>
                  </a:cubicBezTo>
                  <a:close/>
                  <a:moveTo>
                    <a:pt x="9121" y="5291"/>
                  </a:moveTo>
                  <a:cubicBezTo>
                    <a:pt x="9744" y="5291"/>
                    <a:pt x="10369" y="5485"/>
                    <a:pt x="10845" y="5873"/>
                  </a:cubicBezTo>
                  <a:cubicBezTo>
                    <a:pt x="11797" y="6649"/>
                    <a:pt x="11797" y="7909"/>
                    <a:pt x="10845" y="8685"/>
                  </a:cubicBezTo>
                  <a:cubicBezTo>
                    <a:pt x="9893" y="9462"/>
                    <a:pt x="8348" y="9462"/>
                    <a:pt x="7396" y="8685"/>
                  </a:cubicBezTo>
                  <a:cubicBezTo>
                    <a:pt x="6444" y="7909"/>
                    <a:pt x="6444" y="6649"/>
                    <a:pt x="7396" y="5873"/>
                  </a:cubicBezTo>
                  <a:cubicBezTo>
                    <a:pt x="7872" y="5485"/>
                    <a:pt x="8497" y="5291"/>
                    <a:pt x="9121" y="529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" name="TextBox 46"/>
            <p:cNvSpPr txBox="1">
              <a:spLocks noChangeArrowheads="1"/>
            </p:cNvSpPr>
            <p:nvPr/>
          </p:nvSpPr>
          <p:spPr bwMode="auto">
            <a:xfrm>
              <a:off x="6114141" y="3532312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7" name="TextBox 46"/>
            <p:cNvSpPr txBox="1">
              <a:spLocks noChangeArrowheads="1"/>
            </p:cNvSpPr>
            <p:nvPr/>
          </p:nvSpPr>
          <p:spPr bwMode="auto">
            <a:xfrm>
              <a:off x="6697314" y="4653154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" name="TextBox 46"/>
            <p:cNvSpPr txBox="1">
              <a:spLocks noChangeArrowheads="1"/>
            </p:cNvSpPr>
            <p:nvPr/>
          </p:nvSpPr>
          <p:spPr bwMode="auto">
            <a:xfrm>
              <a:off x="5553725" y="2342043"/>
              <a:ext cx="397868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9" name="TextBox 46"/>
            <p:cNvSpPr txBox="1">
              <a:spLocks noChangeArrowheads="1"/>
            </p:cNvSpPr>
            <p:nvPr/>
          </p:nvSpPr>
          <p:spPr bwMode="auto">
            <a:xfrm>
              <a:off x="10515191" y="1241376"/>
              <a:ext cx="397868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TextBox 46"/>
            <p:cNvSpPr txBox="1">
              <a:spLocks noChangeArrowheads="1"/>
            </p:cNvSpPr>
            <p:nvPr/>
          </p:nvSpPr>
          <p:spPr bwMode="auto">
            <a:xfrm>
              <a:off x="11109476" y="2465512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TextBox 46"/>
            <p:cNvSpPr txBox="1">
              <a:spLocks noChangeArrowheads="1"/>
            </p:cNvSpPr>
            <p:nvPr/>
          </p:nvSpPr>
          <p:spPr bwMode="auto">
            <a:xfrm>
              <a:off x="11658783" y="3518621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TextBox 46"/>
            <p:cNvSpPr txBox="1">
              <a:spLocks noChangeArrowheads="1"/>
            </p:cNvSpPr>
            <p:nvPr/>
          </p:nvSpPr>
          <p:spPr bwMode="auto">
            <a:xfrm>
              <a:off x="12183716" y="465315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TextBox 46"/>
            <p:cNvSpPr txBox="1">
              <a:spLocks noChangeArrowheads="1"/>
            </p:cNvSpPr>
            <p:nvPr/>
          </p:nvSpPr>
          <p:spPr bwMode="auto">
            <a:xfrm>
              <a:off x="10498257" y="11519356"/>
              <a:ext cx="397868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TextBox 46"/>
            <p:cNvSpPr txBox="1">
              <a:spLocks noChangeArrowheads="1"/>
            </p:cNvSpPr>
            <p:nvPr/>
          </p:nvSpPr>
          <p:spPr bwMode="auto">
            <a:xfrm>
              <a:off x="5536791" y="10452556"/>
              <a:ext cx="397868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TextBox 46"/>
            <p:cNvSpPr txBox="1">
              <a:spLocks noChangeArrowheads="1"/>
            </p:cNvSpPr>
            <p:nvPr/>
          </p:nvSpPr>
          <p:spPr bwMode="auto">
            <a:xfrm>
              <a:off x="6672940" y="8305938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TextBox 46"/>
            <p:cNvSpPr txBox="1">
              <a:spLocks noChangeArrowheads="1"/>
            </p:cNvSpPr>
            <p:nvPr/>
          </p:nvSpPr>
          <p:spPr bwMode="auto">
            <a:xfrm>
              <a:off x="6104650" y="935904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TextBox 46"/>
            <p:cNvSpPr txBox="1">
              <a:spLocks noChangeArrowheads="1"/>
            </p:cNvSpPr>
            <p:nvPr/>
          </p:nvSpPr>
          <p:spPr bwMode="auto">
            <a:xfrm>
              <a:off x="11092540" y="10490337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TextBox 46"/>
            <p:cNvSpPr txBox="1">
              <a:spLocks noChangeArrowheads="1"/>
            </p:cNvSpPr>
            <p:nvPr/>
          </p:nvSpPr>
          <p:spPr bwMode="auto">
            <a:xfrm>
              <a:off x="12217583" y="829224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TextBox 46"/>
            <p:cNvSpPr txBox="1">
              <a:spLocks noChangeArrowheads="1"/>
            </p:cNvSpPr>
            <p:nvPr/>
          </p:nvSpPr>
          <p:spPr bwMode="auto">
            <a:xfrm>
              <a:off x="11591049" y="935904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36696" y="589991"/>
            <a:ext cx="7893767" cy="4108159"/>
            <a:chOff x="2231189" y="1241376"/>
            <a:chExt cx="21050043" cy="10955089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231189" y="1241376"/>
              <a:ext cx="21050043" cy="10955089"/>
              <a:chOff x="2087173" y="1241376"/>
              <a:chExt cx="21050043" cy="10955089"/>
            </a:xfrm>
          </p:grpSpPr>
          <p:sp>
            <p:nvSpPr>
              <p:cNvPr id="192" name="Линия"/>
              <p:cNvSpPr/>
              <p:nvPr/>
            </p:nvSpPr>
            <p:spPr>
              <a:xfrm>
                <a:off x="10612979" y="1814655"/>
                <a:ext cx="8930088" cy="444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0" y="1"/>
                    </a:moveTo>
                    <a:lnTo>
                      <a:pt x="9653" y="1"/>
                    </a:lnTo>
                    <a:cubicBezTo>
                      <a:pt x="9773" y="-9"/>
                      <a:pt x="9892" y="55"/>
                      <a:pt x="9994" y="184"/>
                    </a:cubicBezTo>
                    <a:cubicBezTo>
                      <a:pt x="10081" y="295"/>
                      <a:pt x="10153" y="452"/>
                      <a:pt x="10201" y="637"/>
                    </a:cubicBezTo>
                    <a:lnTo>
                      <a:pt x="15362" y="20893"/>
                    </a:lnTo>
                    <a:cubicBezTo>
                      <a:pt x="15411" y="21099"/>
                      <a:pt x="15489" y="21273"/>
                      <a:pt x="15585" y="21396"/>
                    </a:cubicBezTo>
                    <a:cubicBezTo>
                      <a:pt x="15684" y="21523"/>
                      <a:pt x="15800" y="21591"/>
                      <a:pt x="15918" y="21591"/>
                    </a:cubicBezTo>
                    <a:lnTo>
                      <a:pt x="21600" y="21591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Линия"/>
              <p:cNvSpPr/>
              <p:nvPr/>
            </p:nvSpPr>
            <p:spPr>
              <a:xfrm>
                <a:off x="11189043" y="2919155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Линия"/>
              <p:cNvSpPr/>
              <p:nvPr/>
            </p:nvSpPr>
            <p:spPr>
              <a:xfrm>
                <a:off x="5653761" y="2897134"/>
                <a:ext cx="12633986" cy="3557488"/>
              </a:xfrm>
              <a:custGeom>
                <a:avLst/>
                <a:gdLst>
                  <a:gd name="connsiteX0" fmla="*/ 0 w 28140"/>
                  <a:gd name="connsiteY0" fmla="*/ 1 h 21588"/>
                  <a:gd name="connsiteX1" fmla="*/ 10172 w 28140"/>
                  <a:gd name="connsiteY1" fmla="*/ 1 h 21588"/>
                  <a:gd name="connsiteX2" fmla="*/ 10530 w 28140"/>
                  <a:gd name="connsiteY2" fmla="*/ 229 h 21588"/>
                  <a:gd name="connsiteX3" fmla="*/ 10748 w 28140"/>
                  <a:gd name="connsiteY3" fmla="*/ 796 h 21588"/>
                  <a:gd name="connsiteX4" fmla="*/ 15027 w 28140"/>
                  <a:gd name="connsiteY4" fmla="*/ 20715 h 21588"/>
                  <a:gd name="connsiteX5" fmla="*/ 15262 w 28140"/>
                  <a:gd name="connsiteY5" fmla="*/ 21344 h 21588"/>
                  <a:gd name="connsiteX6" fmla="*/ 15613 w 28140"/>
                  <a:gd name="connsiteY6" fmla="*/ 21588 h 21588"/>
                  <a:gd name="connsiteX7" fmla="*/ 28140 w 28140"/>
                  <a:gd name="connsiteY7" fmla="*/ 21409 h 21588"/>
                  <a:gd name="connsiteX0-1" fmla="*/ 0 w 32651"/>
                  <a:gd name="connsiteY0-2" fmla="*/ 1 h 21588"/>
                  <a:gd name="connsiteX1-3" fmla="*/ 10172 w 32651"/>
                  <a:gd name="connsiteY1-4" fmla="*/ 1 h 21588"/>
                  <a:gd name="connsiteX2-5" fmla="*/ 10530 w 32651"/>
                  <a:gd name="connsiteY2-6" fmla="*/ 229 h 21588"/>
                  <a:gd name="connsiteX3-7" fmla="*/ 10748 w 32651"/>
                  <a:gd name="connsiteY3-8" fmla="*/ 796 h 21588"/>
                  <a:gd name="connsiteX4-9" fmla="*/ 15027 w 32651"/>
                  <a:gd name="connsiteY4-10" fmla="*/ 20715 h 21588"/>
                  <a:gd name="connsiteX5-11" fmla="*/ 15262 w 32651"/>
                  <a:gd name="connsiteY5-12" fmla="*/ 21344 h 21588"/>
                  <a:gd name="connsiteX6-13" fmla="*/ 15613 w 32651"/>
                  <a:gd name="connsiteY6-14" fmla="*/ 21588 h 21588"/>
                  <a:gd name="connsiteX7-15" fmla="*/ 32651 w 32651"/>
                  <a:gd name="connsiteY7-16" fmla="*/ 21409 h 21588"/>
                  <a:gd name="connsiteX0-17" fmla="*/ 0 w 32651"/>
                  <a:gd name="connsiteY0-18" fmla="*/ 1 h 21767"/>
                  <a:gd name="connsiteX1-19" fmla="*/ 10172 w 32651"/>
                  <a:gd name="connsiteY1-20" fmla="*/ 1 h 21767"/>
                  <a:gd name="connsiteX2-21" fmla="*/ 10530 w 32651"/>
                  <a:gd name="connsiteY2-22" fmla="*/ 229 h 21767"/>
                  <a:gd name="connsiteX3-23" fmla="*/ 10748 w 32651"/>
                  <a:gd name="connsiteY3-24" fmla="*/ 796 h 21767"/>
                  <a:gd name="connsiteX4-25" fmla="*/ 15027 w 32651"/>
                  <a:gd name="connsiteY4-26" fmla="*/ 20715 h 21767"/>
                  <a:gd name="connsiteX5-27" fmla="*/ 15262 w 32651"/>
                  <a:gd name="connsiteY5-28" fmla="*/ 21344 h 21767"/>
                  <a:gd name="connsiteX6-29" fmla="*/ 15613 w 32651"/>
                  <a:gd name="connsiteY6-30" fmla="*/ 21588 h 21767"/>
                  <a:gd name="connsiteX7-31" fmla="*/ 32651 w 32651"/>
                  <a:gd name="connsiteY7-32" fmla="*/ 21767 h 21767"/>
                  <a:gd name="connsiteX0-33" fmla="*/ 0 w 32501"/>
                  <a:gd name="connsiteY0-34" fmla="*/ 1 h 21767"/>
                  <a:gd name="connsiteX1-35" fmla="*/ 10172 w 32501"/>
                  <a:gd name="connsiteY1-36" fmla="*/ 1 h 21767"/>
                  <a:gd name="connsiteX2-37" fmla="*/ 10530 w 32501"/>
                  <a:gd name="connsiteY2-38" fmla="*/ 229 h 21767"/>
                  <a:gd name="connsiteX3-39" fmla="*/ 10748 w 32501"/>
                  <a:gd name="connsiteY3-40" fmla="*/ 796 h 21767"/>
                  <a:gd name="connsiteX4-41" fmla="*/ 15027 w 32501"/>
                  <a:gd name="connsiteY4-42" fmla="*/ 20715 h 21767"/>
                  <a:gd name="connsiteX5-43" fmla="*/ 15262 w 32501"/>
                  <a:gd name="connsiteY5-44" fmla="*/ 21344 h 21767"/>
                  <a:gd name="connsiteX6-45" fmla="*/ 15613 w 32501"/>
                  <a:gd name="connsiteY6-46" fmla="*/ 21588 h 21767"/>
                  <a:gd name="connsiteX7-47" fmla="*/ 32501 w 32501"/>
                  <a:gd name="connsiteY7-48" fmla="*/ 21767 h 21767"/>
                  <a:gd name="connsiteX0-49" fmla="*/ 0 w 32200"/>
                  <a:gd name="connsiteY0-50" fmla="*/ 1 h 21588"/>
                  <a:gd name="connsiteX1-51" fmla="*/ 10172 w 32200"/>
                  <a:gd name="connsiteY1-52" fmla="*/ 1 h 21588"/>
                  <a:gd name="connsiteX2-53" fmla="*/ 10530 w 32200"/>
                  <a:gd name="connsiteY2-54" fmla="*/ 229 h 21588"/>
                  <a:gd name="connsiteX3-55" fmla="*/ 10748 w 32200"/>
                  <a:gd name="connsiteY3-56" fmla="*/ 796 h 21588"/>
                  <a:gd name="connsiteX4-57" fmla="*/ 15027 w 32200"/>
                  <a:gd name="connsiteY4-58" fmla="*/ 20715 h 21588"/>
                  <a:gd name="connsiteX5-59" fmla="*/ 15262 w 32200"/>
                  <a:gd name="connsiteY5-60" fmla="*/ 21344 h 21588"/>
                  <a:gd name="connsiteX6-61" fmla="*/ 15613 w 32200"/>
                  <a:gd name="connsiteY6-62" fmla="*/ 21588 h 21588"/>
                  <a:gd name="connsiteX7-63" fmla="*/ 32200 w 32200"/>
                  <a:gd name="connsiteY7-64" fmla="*/ 21588 h 215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2200" h="21588" extrusionOk="0">
                    <a:moveTo>
                      <a:pt x="0" y="1"/>
                    </a:moveTo>
                    <a:lnTo>
                      <a:pt x="10172" y="1"/>
                    </a:lnTo>
                    <a:cubicBezTo>
                      <a:pt x="10298" y="-12"/>
                      <a:pt x="10423" y="68"/>
                      <a:pt x="10530" y="229"/>
                    </a:cubicBezTo>
                    <a:cubicBezTo>
                      <a:pt x="10623" y="369"/>
                      <a:pt x="10698" y="564"/>
                      <a:pt x="10748" y="796"/>
                    </a:cubicBezTo>
                    <a:lnTo>
                      <a:pt x="15027" y="20715"/>
                    </a:lnTo>
                    <a:cubicBezTo>
                      <a:pt x="15079" y="20973"/>
                      <a:pt x="15161" y="21190"/>
                      <a:pt x="15262" y="21344"/>
                    </a:cubicBezTo>
                    <a:cubicBezTo>
                      <a:pt x="15367" y="21504"/>
                      <a:pt x="15488" y="21588"/>
                      <a:pt x="15613" y="21588"/>
                    </a:cubicBezTo>
                    <a:lnTo>
                      <a:pt x="32200" y="21588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Shape 49"/>
              <p:cNvSpPr>
                <a:spLocks noChangeShapeType="1"/>
              </p:cNvSpPr>
              <p:nvPr/>
            </p:nvSpPr>
            <p:spPr bwMode="auto">
              <a:xfrm>
                <a:off x="5017243" y="6636424"/>
                <a:ext cx="13625521" cy="0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Shape 48"/>
              <p:cNvSpPr/>
              <p:nvPr/>
            </p:nvSpPr>
            <p:spPr bwMode="auto">
              <a:xfrm>
                <a:off x="2087173" y="3418560"/>
                <a:ext cx="3087373" cy="6461822"/>
              </a:xfrm>
              <a:custGeom>
                <a:avLst/>
                <a:gdLst>
                  <a:gd name="T0" fmla="*/ 2147483646 w 21492"/>
                  <a:gd name="T1" fmla="*/ 2147483646 h 21500"/>
                  <a:gd name="T2" fmla="*/ 2147483646 w 21492"/>
                  <a:gd name="T3" fmla="*/ 2147483646 h 21500"/>
                  <a:gd name="T4" fmla="*/ 2147483646 w 21492"/>
                  <a:gd name="T5" fmla="*/ 2147483646 h 21500"/>
                  <a:gd name="T6" fmla="*/ 2147483646 w 21492"/>
                  <a:gd name="T7" fmla="*/ 2147483646 h 215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92" h="21500" extrusionOk="0">
                    <a:moveTo>
                      <a:pt x="223" y="899"/>
                    </a:moveTo>
                    <a:cubicBezTo>
                      <a:pt x="-78" y="701"/>
                      <a:pt x="-74" y="432"/>
                      <a:pt x="234" y="235"/>
                    </a:cubicBezTo>
                    <a:cubicBezTo>
                      <a:pt x="660" y="-37"/>
                      <a:pt x="1481" y="-80"/>
                      <a:pt x="2020" y="142"/>
                    </a:cubicBezTo>
                    <a:lnTo>
                      <a:pt x="20954" y="10063"/>
                    </a:lnTo>
                    <a:cubicBezTo>
                      <a:pt x="21329" y="10261"/>
                      <a:pt x="21522" y="10524"/>
                      <a:pt x="21489" y="10791"/>
                    </a:cubicBezTo>
                    <a:cubicBezTo>
                      <a:pt x="21466" y="10980"/>
                      <a:pt x="21330" y="11161"/>
                      <a:pt x="21097" y="11314"/>
                    </a:cubicBezTo>
                    <a:lnTo>
                      <a:pt x="2264" y="21274"/>
                    </a:lnTo>
                    <a:cubicBezTo>
                      <a:pt x="2035" y="21395"/>
                      <a:pt x="1738" y="21467"/>
                      <a:pt x="1429" y="21491"/>
                    </a:cubicBezTo>
                    <a:cubicBezTo>
                      <a:pt x="1059" y="21520"/>
                      <a:pt x="659" y="21481"/>
                      <a:pt x="364" y="21346"/>
                    </a:cubicBezTo>
                    <a:cubicBezTo>
                      <a:pt x="-2" y="21178"/>
                      <a:pt x="-59" y="20908"/>
                      <a:pt x="229" y="20708"/>
                    </a:cubicBezTo>
                    <a:cubicBezTo>
                      <a:pt x="3534" y="17755"/>
                      <a:pt x="5311" y="14466"/>
                      <a:pt x="5414" y="11117"/>
                    </a:cubicBezTo>
                    <a:cubicBezTo>
                      <a:pt x="5523" y="7556"/>
                      <a:pt x="3737" y="4040"/>
                      <a:pt x="223" y="89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Линия"/>
              <p:cNvSpPr/>
              <p:nvPr/>
            </p:nvSpPr>
            <p:spPr>
              <a:xfrm>
                <a:off x="11730550" y="3985955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Линия"/>
              <p:cNvSpPr/>
              <p:nvPr/>
            </p:nvSpPr>
            <p:spPr>
              <a:xfrm>
                <a:off x="12291513" y="5111121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Линия"/>
              <p:cNvSpPr/>
              <p:nvPr/>
            </p:nvSpPr>
            <p:spPr>
              <a:xfrm>
                <a:off x="6193670" y="3979968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Линия"/>
              <p:cNvSpPr/>
              <p:nvPr/>
            </p:nvSpPr>
            <p:spPr>
              <a:xfrm>
                <a:off x="6793543" y="5105134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Линия"/>
              <p:cNvSpPr/>
              <p:nvPr/>
            </p:nvSpPr>
            <p:spPr>
              <a:xfrm flipV="1">
                <a:off x="5644427" y="6818227"/>
                <a:ext cx="12633986" cy="3556800"/>
              </a:xfrm>
              <a:custGeom>
                <a:avLst/>
                <a:gdLst>
                  <a:gd name="connsiteX0" fmla="*/ 0 w 28140"/>
                  <a:gd name="connsiteY0" fmla="*/ 1 h 21588"/>
                  <a:gd name="connsiteX1" fmla="*/ 10172 w 28140"/>
                  <a:gd name="connsiteY1" fmla="*/ 1 h 21588"/>
                  <a:gd name="connsiteX2" fmla="*/ 10530 w 28140"/>
                  <a:gd name="connsiteY2" fmla="*/ 229 h 21588"/>
                  <a:gd name="connsiteX3" fmla="*/ 10748 w 28140"/>
                  <a:gd name="connsiteY3" fmla="*/ 796 h 21588"/>
                  <a:gd name="connsiteX4" fmla="*/ 15027 w 28140"/>
                  <a:gd name="connsiteY4" fmla="*/ 20715 h 21588"/>
                  <a:gd name="connsiteX5" fmla="*/ 15262 w 28140"/>
                  <a:gd name="connsiteY5" fmla="*/ 21344 h 21588"/>
                  <a:gd name="connsiteX6" fmla="*/ 15613 w 28140"/>
                  <a:gd name="connsiteY6" fmla="*/ 21588 h 21588"/>
                  <a:gd name="connsiteX7" fmla="*/ 28140 w 28140"/>
                  <a:gd name="connsiteY7" fmla="*/ 21409 h 21588"/>
                  <a:gd name="connsiteX0-1" fmla="*/ 0 w 32651"/>
                  <a:gd name="connsiteY0-2" fmla="*/ 1 h 21588"/>
                  <a:gd name="connsiteX1-3" fmla="*/ 10172 w 32651"/>
                  <a:gd name="connsiteY1-4" fmla="*/ 1 h 21588"/>
                  <a:gd name="connsiteX2-5" fmla="*/ 10530 w 32651"/>
                  <a:gd name="connsiteY2-6" fmla="*/ 229 h 21588"/>
                  <a:gd name="connsiteX3-7" fmla="*/ 10748 w 32651"/>
                  <a:gd name="connsiteY3-8" fmla="*/ 796 h 21588"/>
                  <a:gd name="connsiteX4-9" fmla="*/ 15027 w 32651"/>
                  <a:gd name="connsiteY4-10" fmla="*/ 20715 h 21588"/>
                  <a:gd name="connsiteX5-11" fmla="*/ 15262 w 32651"/>
                  <a:gd name="connsiteY5-12" fmla="*/ 21344 h 21588"/>
                  <a:gd name="connsiteX6-13" fmla="*/ 15613 w 32651"/>
                  <a:gd name="connsiteY6-14" fmla="*/ 21588 h 21588"/>
                  <a:gd name="connsiteX7-15" fmla="*/ 32651 w 32651"/>
                  <a:gd name="connsiteY7-16" fmla="*/ 21409 h 21588"/>
                  <a:gd name="connsiteX0-17" fmla="*/ 0 w 32651"/>
                  <a:gd name="connsiteY0-18" fmla="*/ 1 h 21767"/>
                  <a:gd name="connsiteX1-19" fmla="*/ 10172 w 32651"/>
                  <a:gd name="connsiteY1-20" fmla="*/ 1 h 21767"/>
                  <a:gd name="connsiteX2-21" fmla="*/ 10530 w 32651"/>
                  <a:gd name="connsiteY2-22" fmla="*/ 229 h 21767"/>
                  <a:gd name="connsiteX3-23" fmla="*/ 10748 w 32651"/>
                  <a:gd name="connsiteY3-24" fmla="*/ 796 h 21767"/>
                  <a:gd name="connsiteX4-25" fmla="*/ 15027 w 32651"/>
                  <a:gd name="connsiteY4-26" fmla="*/ 20715 h 21767"/>
                  <a:gd name="connsiteX5-27" fmla="*/ 15262 w 32651"/>
                  <a:gd name="connsiteY5-28" fmla="*/ 21344 h 21767"/>
                  <a:gd name="connsiteX6-29" fmla="*/ 15613 w 32651"/>
                  <a:gd name="connsiteY6-30" fmla="*/ 21588 h 21767"/>
                  <a:gd name="connsiteX7-31" fmla="*/ 32651 w 32651"/>
                  <a:gd name="connsiteY7-32" fmla="*/ 21767 h 21767"/>
                  <a:gd name="connsiteX0-33" fmla="*/ 0 w 32501"/>
                  <a:gd name="connsiteY0-34" fmla="*/ 1 h 21767"/>
                  <a:gd name="connsiteX1-35" fmla="*/ 10172 w 32501"/>
                  <a:gd name="connsiteY1-36" fmla="*/ 1 h 21767"/>
                  <a:gd name="connsiteX2-37" fmla="*/ 10530 w 32501"/>
                  <a:gd name="connsiteY2-38" fmla="*/ 229 h 21767"/>
                  <a:gd name="connsiteX3-39" fmla="*/ 10748 w 32501"/>
                  <a:gd name="connsiteY3-40" fmla="*/ 796 h 21767"/>
                  <a:gd name="connsiteX4-41" fmla="*/ 15027 w 32501"/>
                  <a:gd name="connsiteY4-42" fmla="*/ 20715 h 21767"/>
                  <a:gd name="connsiteX5-43" fmla="*/ 15262 w 32501"/>
                  <a:gd name="connsiteY5-44" fmla="*/ 21344 h 21767"/>
                  <a:gd name="connsiteX6-45" fmla="*/ 15613 w 32501"/>
                  <a:gd name="connsiteY6-46" fmla="*/ 21588 h 21767"/>
                  <a:gd name="connsiteX7-47" fmla="*/ 32501 w 32501"/>
                  <a:gd name="connsiteY7-48" fmla="*/ 21767 h 21767"/>
                  <a:gd name="connsiteX0-49" fmla="*/ 0 w 32200"/>
                  <a:gd name="connsiteY0-50" fmla="*/ 1 h 21588"/>
                  <a:gd name="connsiteX1-51" fmla="*/ 10172 w 32200"/>
                  <a:gd name="connsiteY1-52" fmla="*/ 1 h 21588"/>
                  <a:gd name="connsiteX2-53" fmla="*/ 10530 w 32200"/>
                  <a:gd name="connsiteY2-54" fmla="*/ 229 h 21588"/>
                  <a:gd name="connsiteX3-55" fmla="*/ 10748 w 32200"/>
                  <a:gd name="connsiteY3-56" fmla="*/ 796 h 21588"/>
                  <a:gd name="connsiteX4-57" fmla="*/ 15027 w 32200"/>
                  <a:gd name="connsiteY4-58" fmla="*/ 20715 h 21588"/>
                  <a:gd name="connsiteX5-59" fmla="*/ 15262 w 32200"/>
                  <a:gd name="connsiteY5-60" fmla="*/ 21344 h 21588"/>
                  <a:gd name="connsiteX6-61" fmla="*/ 15613 w 32200"/>
                  <a:gd name="connsiteY6-62" fmla="*/ 21588 h 21588"/>
                  <a:gd name="connsiteX7-63" fmla="*/ 32200 w 32200"/>
                  <a:gd name="connsiteY7-64" fmla="*/ 21588 h 215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2200" h="21588" extrusionOk="0">
                    <a:moveTo>
                      <a:pt x="0" y="1"/>
                    </a:moveTo>
                    <a:lnTo>
                      <a:pt x="10172" y="1"/>
                    </a:lnTo>
                    <a:cubicBezTo>
                      <a:pt x="10298" y="-12"/>
                      <a:pt x="10423" y="68"/>
                      <a:pt x="10530" y="229"/>
                    </a:cubicBezTo>
                    <a:cubicBezTo>
                      <a:pt x="10623" y="369"/>
                      <a:pt x="10698" y="564"/>
                      <a:pt x="10748" y="796"/>
                    </a:cubicBezTo>
                    <a:lnTo>
                      <a:pt x="15027" y="20715"/>
                    </a:lnTo>
                    <a:cubicBezTo>
                      <a:pt x="15079" y="20973"/>
                      <a:pt x="15161" y="21190"/>
                      <a:pt x="15262" y="21344"/>
                    </a:cubicBezTo>
                    <a:cubicBezTo>
                      <a:pt x="15367" y="21504"/>
                      <a:pt x="15488" y="21588"/>
                      <a:pt x="15613" y="21588"/>
                    </a:cubicBezTo>
                    <a:lnTo>
                      <a:pt x="32200" y="21588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Линия"/>
              <p:cNvSpPr/>
              <p:nvPr/>
            </p:nvSpPr>
            <p:spPr>
              <a:xfrm flipV="1">
                <a:off x="10607779" y="7012151"/>
                <a:ext cx="8930088" cy="4449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0" y="1"/>
                    </a:moveTo>
                    <a:lnTo>
                      <a:pt x="9653" y="1"/>
                    </a:lnTo>
                    <a:cubicBezTo>
                      <a:pt x="9773" y="-9"/>
                      <a:pt x="9892" y="55"/>
                      <a:pt x="9994" y="184"/>
                    </a:cubicBezTo>
                    <a:cubicBezTo>
                      <a:pt x="10081" y="295"/>
                      <a:pt x="10153" y="452"/>
                      <a:pt x="10201" y="637"/>
                    </a:cubicBezTo>
                    <a:lnTo>
                      <a:pt x="15362" y="20893"/>
                    </a:lnTo>
                    <a:cubicBezTo>
                      <a:pt x="15411" y="21099"/>
                      <a:pt x="15489" y="21273"/>
                      <a:pt x="15585" y="21396"/>
                    </a:cubicBezTo>
                    <a:cubicBezTo>
                      <a:pt x="15684" y="21523"/>
                      <a:pt x="15800" y="21591"/>
                      <a:pt x="15918" y="21591"/>
                    </a:cubicBezTo>
                    <a:lnTo>
                      <a:pt x="21600" y="21591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Линия"/>
              <p:cNvSpPr/>
              <p:nvPr/>
            </p:nvSpPr>
            <p:spPr>
              <a:xfrm flipV="1">
                <a:off x="11189043" y="10049869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Линия"/>
              <p:cNvSpPr/>
              <p:nvPr/>
            </p:nvSpPr>
            <p:spPr>
              <a:xfrm flipV="1">
                <a:off x="11742887" y="8908727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Линия"/>
              <p:cNvSpPr/>
              <p:nvPr/>
            </p:nvSpPr>
            <p:spPr>
              <a:xfrm flipV="1">
                <a:off x="12290410" y="7855385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Линия"/>
              <p:cNvSpPr/>
              <p:nvPr/>
            </p:nvSpPr>
            <p:spPr>
              <a:xfrm flipV="1">
                <a:off x="6218743" y="8903659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Линия"/>
              <p:cNvSpPr/>
              <p:nvPr/>
            </p:nvSpPr>
            <p:spPr>
              <a:xfrm flipV="1">
                <a:off x="6766266" y="7850317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Shape 47"/>
              <p:cNvSpPr/>
              <p:nvPr/>
            </p:nvSpPr>
            <p:spPr bwMode="auto">
              <a:xfrm>
                <a:off x="18139497" y="3617640"/>
                <a:ext cx="4997719" cy="6154301"/>
              </a:xfrm>
              <a:custGeom>
                <a:avLst/>
                <a:gdLst>
                  <a:gd name="T0" fmla="*/ 2147483646 w 21455"/>
                  <a:gd name="T1" fmla="*/ 2147483646 h 21547"/>
                  <a:gd name="T2" fmla="*/ 2147483646 w 21455"/>
                  <a:gd name="T3" fmla="*/ 2147483646 h 21547"/>
                  <a:gd name="T4" fmla="*/ 2147483646 w 21455"/>
                  <a:gd name="T5" fmla="*/ 2147483646 h 21547"/>
                  <a:gd name="T6" fmla="*/ 2147483646 w 21455"/>
                  <a:gd name="T7" fmla="*/ 2147483646 h 21547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55" h="21547" extrusionOk="0">
                    <a:moveTo>
                      <a:pt x="6771" y="3"/>
                    </a:moveTo>
                    <a:cubicBezTo>
                      <a:pt x="6609" y="11"/>
                      <a:pt x="6448" y="32"/>
                      <a:pt x="6289" y="63"/>
                    </a:cubicBezTo>
                    <a:cubicBezTo>
                      <a:pt x="5701" y="178"/>
                      <a:pt x="5167" y="433"/>
                      <a:pt x="4757" y="795"/>
                    </a:cubicBezTo>
                    <a:cubicBezTo>
                      <a:pt x="1575" y="3641"/>
                      <a:pt x="-127" y="7383"/>
                      <a:pt x="7" y="11232"/>
                    </a:cubicBezTo>
                    <a:cubicBezTo>
                      <a:pt x="132" y="14824"/>
                      <a:pt x="1852" y="18257"/>
                      <a:pt x="4849" y="20891"/>
                    </a:cubicBezTo>
                    <a:cubicBezTo>
                      <a:pt x="5271" y="21232"/>
                      <a:pt x="5816" y="21454"/>
                      <a:pt x="6403" y="21524"/>
                    </a:cubicBezTo>
                    <a:cubicBezTo>
                      <a:pt x="7012" y="21596"/>
                      <a:pt x="7632" y="21502"/>
                      <a:pt x="8168" y="21255"/>
                    </a:cubicBezTo>
                    <a:cubicBezTo>
                      <a:pt x="10517" y="20042"/>
                      <a:pt x="12750" y="18684"/>
                      <a:pt x="14845" y="17194"/>
                    </a:cubicBezTo>
                    <a:cubicBezTo>
                      <a:pt x="16973" y="15680"/>
                      <a:pt x="18955" y="14033"/>
                      <a:pt x="20771" y="12269"/>
                    </a:cubicBezTo>
                    <a:cubicBezTo>
                      <a:pt x="21195" y="11887"/>
                      <a:pt x="21436" y="11395"/>
                      <a:pt x="21454" y="10880"/>
                    </a:cubicBezTo>
                    <a:cubicBezTo>
                      <a:pt x="21473" y="10322"/>
                      <a:pt x="21229" y="9779"/>
                      <a:pt x="20771" y="9365"/>
                    </a:cubicBezTo>
                    <a:cubicBezTo>
                      <a:pt x="18967" y="7504"/>
                      <a:pt x="16953" y="5785"/>
                      <a:pt x="14756" y="4230"/>
                    </a:cubicBezTo>
                    <a:cubicBezTo>
                      <a:pt x="12652" y="2741"/>
                      <a:pt x="10386" y="1409"/>
                      <a:pt x="7989" y="249"/>
                    </a:cubicBezTo>
                    <a:cubicBezTo>
                      <a:pt x="7763" y="135"/>
                      <a:pt x="7514" y="59"/>
                      <a:pt x="7255" y="24"/>
                    </a:cubicBezTo>
                    <a:cubicBezTo>
                      <a:pt x="7095" y="3"/>
                      <a:pt x="6933" y="-4"/>
                      <a:pt x="6771" y="3"/>
                    </a:cubicBezTo>
                    <a:close/>
                    <a:moveTo>
                      <a:pt x="9121" y="5291"/>
                    </a:moveTo>
                    <a:cubicBezTo>
                      <a:pt x="9744" y="5291"/>
                      <a:pt x="10369" y="5485"/>
                      <a:pt x="10845" y="5873"/>
                    </a:cubicBezTo>
                    <a:cubicBezTo>
                      <a:pt x="11797" y="6649"/>
                      <a:pt x="11797" y="7909"/>
                      <a:pt x="10845" y="8685"/>
                    </a:cubicBezTo>
                    <a:cubicBezTo>
                      <a:pt x="9893" y="9462"/>
                      <a:pt x="8348" y="9462"/>
                      <a:pt x="7396" y="8685"/>
                    </a:cubicBezTo>
                    <a:cubicBezTo>
                      <a:pt x="6444" y="7909"/>
                      <a:pt x="6444" y="6649"/>
                      <a:pt x="7396" y="5873"/>
                    </a:cubicBezTo>
                    <a:cubicBezTo>
                      <a:pt x="7872" y="5485"/>
                      <a:pt x="8497" y="5291"/>
                      <a:pt x="9121" y="529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TextBox 46"/>
              <p:cNvSpPr txBox="1">
                <a:spLocks noChangeArrowheads="1"/>
              </p:cNvSpPr>
              <p:nvPr/>
            </p:nvSpPr>
            <p:spPr bwMode="auto">
              <a:xfrm>
                <a:off x="6352229" y="3532312"/>
                <a:ext cx="2663045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7" name="TextBox 46"/>
              <p:cNvSpPr txBox="1">
                <a:spLocks noChangeArrowheads="1"/>
              </p:cNvSpPr>
              <p:nvPr/>
            </p:nvSpPr>
            <p:spPr bwMode="auto">
              <a:xfrm>
                <a:off x="6935402" y="4653154"/>
                <a:ext cx="338438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8" name="TextBox 46"/>
              <p:cNvSpPr txBox="1">
                <a:spLocks noChangeArrowheads="1"/>
              </p:cNvSpPr>
              <p:nvPr/>
            </p:nvSpPr>
            <p:spPr bwMode="auto">
              <a:xfrm>
                <a:off x="5891802" y="2342043"/>
                <a:ext cx="3978680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9" name="TextBox 46"/>
              <p:cNvSpPr txBox="1">
                <a:spLocks noChangeArrowheads="1"/>
              </p:cNvSpPr>
              <p:nvPr/>
            </p:nvSpPr>
            <p:spPr bwMode="auto">
              <a:xfrm>
                <a:off x="10805609" y="1241376"/>
                <a:ext cx="3978680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0" name="TextBox 46"/>
              <p:cNvSpPr txBox="1">
                <a:spLocks noChangeArrowheads="1"/>
              </p:cNvSpPr>
              <p:nvPr/>
            </p:nvSpPr>
            <p:spPr bwMode="auto">
              <a:xfrm>
                <a:off x="11299903" y="2465512"/>
                <a:ext cx="2663045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1" name="TextBox 46"/>
              <p:cNvSpPr txBox="1">
                <a:spLocks noChangeArrowheads="1"/>
              </p:cNvSpPr>
              <p:nvPr/>
            </p:nvSpPr>
            <p:spPr bwMode="auto">
              <a:xfrm>
                <a:off x="11849212" y="3518621"/>
                <a:ext cx="338438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2" name="TextBox 46"/>
              <p:cNvSpPr txBox="1">
                <a:spLocks noChangeArrowheads="1"/>
              </p:cNvSpPr>
              <p:nvPr/>
            </p:nvSpPr>
            <p:spPr bwMode="auto">
              <a:xfrm>
                <a:off x="12374145" y="4653154"/>
                <a:ext cx="338438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3" name="TextBox 46"/>
              <p:cNvSpPr txBox="1">
                <a:spLocks noChangeArrowheads="1"/>
              </p:cNvSpPr>
              <p:nvPr/>
            </p:nvSpPr>
            <p:spPr bwMode="auto">
              <a:xfrm>
                <a:off x="10788676" y="11519356"/>
                <a:ext cx="3978680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4" name="TextBox 46"/>
              <p:cNvSpPr txBox="1">
                <a:spLocks noChangeArrowheads="1"/>
              </p:cNvSpPr>
              <p:nvPr/>
            </p:nvSpPr>
            <p:spPr bwMode="auto">
              <a:xfrm>
                <a:off x="5874866" y="10452553"/>
                <a:ext cx="3978680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5" name="TextBox 46"/>
              <p:cNvSpPr txBox="1">
                <a:spLocks noChangeArrowheads="1"/>
              </p:cNvSpPr>
              <p:nvPr/>
            </p:nvSpPr>
            <p:spPr bwMode="auto">
              <a:xfrm>
                <a:off x="6911028" y="8305940"/>
                <a:ext cx="2663045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6" name="TextBox 46"/>
              <p:cNvSpPr txBox="1">
                <a:spLocks noChangeArrowheads="1"/>
              </p:cNvSpPr>
              <p:nvPr/>
            </p:nvSpPr>
            <p:spPr bwMode="auto">
              <a:xfrm>
                <a:off x="6342738" y="9359047"/>
                <a:ext cx="338438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7" name="TextBox 46"/>
              <p:cNvSpPr txBox="1">
                <a:spLocks noChangeArrowheads="1"/>
              </p:cNvSpPr>
              <p:nvPr/>
            </p:nvSpPr>
            <p:spPr bwMode="auto">
              <a:xfrm>
                <a:off x="11282972" y="10490337"/>
                <a:ext cx="2663045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8" name="TextBox 46"/>
              <p:cNvSpPr txBox="1">
                <a:spLocks noChangeArrowheads="1"/>
              </p:cNvSpPr>
              <p:nvPr/>
            </p:nvSpPr>
            <p:spPr bwMode="auto">
              <a:xfrm>
                <a:off x="12408012" y="8292247"/>
                <a:ext cx="338438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9" name="TextBox 46"/>
              <p:cNvSpPr txBox="1">
                <a:spLocks noChangeArrowheads="1"/>
              </p:cNvSpPr>
              <p:nvPr/>
            </p:nvSpPr>
            <p:spPr bwMode="auto">
              <a:xfrm>
                <a:off x="11781476" y="9359047"/>
                <a:ext cx="338438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4" name="Oval 66"/>
            <p:cNvSpPr>
              <a:spLocks noChangeArrowheads="1"/>
            </p:cNvSpPr>
            <p:nvPr/>
          </p:nvSpPr>
          <p:spPr bwMode="auto">
            <a:xfrm>
              <a:off x="11001676" y="2707493"/>
              <a:ext cx="308317" cy="38951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105"/>
            <p:cNvSpPr>
              <a:spLocks noChangeArrowheads="1"/>
            </p:cNvSpPr>
            <p:nvPr/>
          </p:nvSpPr>
          <p:spPr bwMode="auto">
            <a:xfrm>
              <a:off x="4991719" y="2458530"/>
              <a:ext cx="863577" cy="863608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7" name="Shape 108"/>
            <p:cNvSpPr>
              <a:spLocks noChangeArrowheads="1"/>
            </p:cNvSpPr>
            <p:nvPr/>
          </p:nvSpPr>
          <p:spPr bwMode="auto">
            <a:xfrm>
              <a:off x="5087375" y="2643365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lang="en-US" sz="94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sz="94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Shape 105"/>
            <p:cNvSpPr>
              <a:spLocks noChangeArrowheads="1"/>
            </p:cNvSpPr>
            <p:nvPr/>
          </p:nvSpPr>
          <p:spPr bwMode="auto">
            <a:xfrm>
              <a:off x="4991719" y="9931265"/>
              <a:ext cx="863577" cy="863608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6" name="Shape 108"/>
            <p:cNvSpPr>
              <a:spLocks noChangeArrowheads="1"/>
            </p:cNvSpPr>
            <p:nvPr/>
          </p:nvSpPr>
          <p:spPr bwMode="auto">
            <a:xfrm>
              <a:off x="5078666" y="10107393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lang="en-US" sz="94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sz="94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Shape 105"/>
            <p:cNvSpPr>
              <a:spLocks noChangeArrowheads="1"/>
            </p:cNvSpPr>
            <p:nvPr/>
          </p:nvSpPr>
          <p:spPr bwMode="auto">
            <a:xfrm>
              <a:off x="9919319" y="1357863"/>
              <a:ext cx="863577" cy="863608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9" name="Shape 108"/>
            <p:cNvSpPr>
              <a:spLocks noChangeArrowheads="1"/>
            </p:cNvSpPr>
            <p:nvPr/>
          </p:nvSpPr>
          <p:spPr bwMode="auto">
            <a:xfrm>
              <a:off x="10006265" y="1560117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lang="en-US" sz="94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sz="94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Shape 105"/>
            <p:cNvSpPr>
              <a:spLocks noChangeArrowheads="1"/>
            </p:cNvSpPr>
            <p:nvPr/>
          </p:nvSpPr>
          <p:spPr bwMode="auto">
            <a:xfrm>
              <a:off x="9919319" y="10998065"/>
              <a:ext cx="863577" cy="863608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2" name="Shape 108"/>
            <p:cNvSpPr>
              <a:spLocks noChangeArrowheads="1"/>
            </p:cNvSpPr>
            <p:nvPr/>
          </p:nvSpPr>
          <p:spPr bwMode="auto">
            <a:xfrm>
              <a:off x="9988849" y="11182900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>
                <a:defRPr/>
              </a:pPr>
              <a:r>
                <a:rPr lang="en-US" sz="94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sz="94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11545964" y="3783000"/>
              <a:ext cx="308317" cy="38951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66"/>
            <p:cNvSpPr>
              <a:spLocks noChangeArrowheads="1"/>
            </p:cNvSpPr>
            <p:nvPr/>
          </p:nvSpPr>
          <p:spPr bwMode="auto">
            <a:xfrm>
              <a:off x="12098959" y="4910759"/>
              <a:ext cx="308317" cy="38951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auto">
            <a:xfrm>
              <a:off x="12112020" y="7963116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11550319" y="9003788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1006033" y="10157673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6037794" y="9021207"/>
              <a:ext cx="308317" cy="3895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6590786" y="7945700"/>
              <a:ext cx="308317" cy="3895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6011666" y="3769938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66"/>
            <p:cNvSpPr>
              <a:spLocks noChangeArrowheads="1"/>
            </p:cNvSpPr>
            <p:nvPr/>
          </p:nvSpPr>
          <p:spPr bwMode="auto">
            <a:xfrm>
              <a:off x="6608202" y="4906405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36696" y="735912"/>
            <a:ext cx="7893767" cy="3894789"/>
            <a:chOff x="2231189" y="1420565"/>
            <a:chExt cx="21050043" cy="10386103"/>
          </a:xfrm>
        </p:grpSpPr>
        <p:sp>
          <p:nvSpPr>
            <p:cNvPr id="192" name="Линия"/>
            <p:cNvSpPr/>
            <p:nvPr/>
          </p:nvSpPr>
          <p:spPr>
            <a:xfrm>
              <a:off x="10756995" y="1814655"/>
              <a:ext cx="8930088" cy="444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0" y="1"/>
                  </a:moveTo>
                  <a:lnTo>
                    <a:pt x="9653" y="1"/>
                  </a:lnTo>
                  <a:cubicBezTo>
                    <a:pt x="9773" y="-9"/>
                    <a:pt x="9892" y="55"/>
                    <a:pt x="9994" y="184"/>
                  </a:cubicBezTo>
                  <a:cubicBezTo>
                    <a:pt x="10081" y="295"/>
                    <a:pt x="10153" y="452"/>
                    <a:pt x="10201" y="637"/>
                  </a:cubicBezTo>
                  <a:lnTo>
                    <a:pt x="15362" y="20893"/>
                  </a:lnTo>
                  <a:cubicBezTo>
                    <a:pt x="15411" y="21099"/>
                    <a:pt x="15489" y="21273"/>
                    <a:pt x="15585" y="21396"/>
                  </a:cubicBezTo>
                  <a:cubicBezTo>
                    <a:pt x="15684" y="21523"/>
                    <a:pt x="15800" y="21591"/>
                    <a:pt x="15918" y="21591"/>
                  </a:cubicBezTo>
                  <a:lnTo>
                    <a:pt x="21600" y="21591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Линия"/>
            <p:cNvSpPr/>
            <p:nvPr/>
          </p:nvSpPr>
          <p:spPr>
            <a:xfrm>
              <a:off x="11333059" y="2919155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Линия"/>
            <p:cNvSpPr/>
            <p:nvPr/>
          </p:nvSpPr>
          <p:spPr>
            <a:xfrm>
              <a:off x="5797777" y="2897134"/>
              <a:ext cx="12633986" cy="3557488"/>
            </a:xfrm>
            <a:custGeom>
              <a:avLst/>
              <a:gdLst>
                <a:gd name="connsiteX0" fmla="*/ 0 w 28140"/>
                <a:gd name="connsiteY0" fmla="*/ 1 h 21588"/>
                <a:gd name="connsiteX1" fmla="*/ 10172 w 28140"/>
                <a:gd name="connsiteY1" fmla="*/ 1 h 21588"/>
                <a:gd name="connsiteX2" fmla="*/ 10530 w 28140"/>
                <a:gd name="connsiteY2" fmla="*/ 229 h 21588"/>
                <a:gd name="connsiteX3" fmla="*/ 10748 w 28140"/>
                <a:gd name="connsiteY3" fmla="*/ 796 h 21588"/>
                <a:gd name="connsiteX4" fmla="*/ 15027 w 28140"/>
                <a:gd name="connsiteY4" fmla="*/ 20715 h 21588"/>
                <a:gd name="connsiteX5" fmla="*/ 15262 w 28140"/>
                <a:gd name="connsiteY5" fmla="*/ 21344 h 21588"/>
                <a:gd name="connsiteX6" fmla="*/ 15613 w 28140"/>
                <a:gd name="connsiteY6" fmla="*/ 21588 h 21588"/>
                <a:gd name="connsiteX7" fmla="*/ 28140 w 28140"/>
                <a:gd name="connsiteY7" fmla="*/ 21409 h 21588"/>
                <a:gd name="connsiteX0-1" fmla="*/ 0 w 32651"/>
                <a:gd name="connsiteY0-2" fmla="*/ 1 h 21588"/>
                <a:gd name="connsiteX1-3" fmla="*/ 10172 w 32651"/>
                <a:gd name="connsiteY1-4" fmla="*/ 1 h 21588"/>
                <a:gd name="connsiteX2-5" fmla="*/ 10530 w 32651"/>
                <a:gd name="connsiteY2-6" fmla="*/ 229 h 21588"/>
                <a:gd name="connsiteX3-7" fmla="*/ 10748 w 32651"/>
                <a:gd name="connsiteY3-8" fmla="*/ 796 h 21588"/>
                <a:gd name="connsiteX4-9" fmla="*/ 15027 w 32651"/>
                <a:gd name="connsiteY4-10" fmla="*/ 20715 h 21588"/>
                <a:gd name="connsiteX5-11" fmla="*/ 15262 w 32651"/>
                <a:gd name="connsiteY5-12" fmla="*/ 21344 h 21588"/>
                <a:gd name="connsiteX6-13" fmla="*/ 15613 w 32651"/>
                <a:gd name="connsiteY6-14" fmla="*/ 21588 h 21588"/>
                <a:gd name="connsiteX7-15" fmla="*/ 32651 w 32651"/>
                <a:gd name="connsiteY7-16" fmla="*/ 21409 h 21588"/>
                <a:gd name="connsiteX0-17" fmla="*/ 0 w 32651"/>
                <a:gd name="connsiteY0-18" fmla="*/ 1 h 21767"/>
                <a:gd name="connsiteX1-19" fmla="*/ 10172 w 32651"/>
                <a:gd name="connsiteY1-20" fmla="*/ 1 h 21767"/>
                <a:gd name="connsiteX2-21" fmla="*/ 10530 w 32651"/>
                <a:gd name="connsiteY2-22" fmla="*/ 229 h 21767"/>
                <a:gd name="connsiteX3-23" fmla="*/ 10748 w 32651"/>
                <a:gd name="connsiteY3-24" fmla="*/ 796 h 21767"/>
                <a:gd name="connsiteX4-25" fmla="*/ 15027 w 32651"/>
                <a:gd name="connsiteY4-26" fmla="*/ 20715 h 21767"/>
                <a:gd name="connsiteX5-27" fmla="*/ 15262 w 32651"/>
                <a:gd name="connsiteY5-28" fmla="*/ 21344 h 21767"/>
                <a:gd name="connsiteX6-29" fmla="*/ 15613 w 32651"/>
                <a:gd name="connsiteY6-30" fmla="*/ 21588 h 21767"/>
                <a:gd name="connsiteX7-31" fmla="*/ 32651 w 32651"/>
                <a:gd name="connsiteY7-32" fmla="*/ 21767 h 21767"/>
                <a:gd name="connsiteX0-33" fmla="*/ 0 w 32501"/>
                <a:gd name="connsiteY0-34" fmla="*/ 1 h 21767"/>
                <a:gd name="connsiteX1-35" fmla="*/ 10172 w 32501"/>
                <a:gd name="connsiteY1-36" fmla="*/ 1 h 21767"/>
                <a:gd name="connsiteX2-37" fmla="*/ 10530 w 32501"/>
                <a:gd name="connsiteY2-38" fmla="*/ 229 h 21767"/>
                <a:gd name="connsiteX3-39" fmla="*/ 10748 w 32501"/>
                <a:gd name="connsiteY3-40" fmla="*/ 796 h 21767"/>
                <a:gd name="connsiteX4-41" fmla="*/ 15027 w 32501"/>
                <a:gd name="connsiteY4-42" fmla="*/ 20715 h 21767"/>
                <a:gd name="connsiteX5-43" fmla="*/ 15262 w 32501"/>
                <a:gd name="connsiteY5-44" fmla="*/ 21344 h 21767"/>
                <a:gd name="connsiteX6-45" fmla="*/ 15613 w 32501"/>
                <a:gd name="connsiteY6-46" fmla="*/ 21588 h 21767"/>
                <a:gd name="connsiteX7-47" fmla="*/ 32501 w 32501"/>
                <a:gd name="connsiteY7-48" fmla="*/ 21767 h 21767"/>
                <a:gd name="connsiteX0-49" fmla="*/ 0 w 32200"/>
                <a:gd name="connsiteY0-50" fmla="*/ 1 h 21588"/>
                <a:gd name="connsiteX1-51" fmla="*/ 10172 w 32200"/>
                <a:gd name="connsiteY1-52" fmla="*/ 1 h 21588"/>
                <a:gd name="connsiteX2-53" fmla="*/ 10530 w 32200"/>
                <a:gd name="connsiteY2-54" fmla="*/ 229 h 21588"/>
                <a:gd name="connsiteX3-55" fmla="*/ 10748 w 32200"/>
                <a:gd name="connsiteY3-56" fmla="*/ 796 h 21588"/>
                <a:gd name="connsiteX4-57" fmla="*/ 15027 w 32200"/>
                <a:gd name="connsiteY4-58" fmla="*/ 20715 h 21588"/>
                <a:gd name="connsiteX5-59" fmla="*/ 15262 w 32200"/>
                <a:gd name="connsiteY5-60" fmla="*/ 21344 h 21588"/>
                <a:gd name="connsiteX6-61" fmla="*/ 15613 w 32200"/>
                <a:gd name="connsiteY6-62" fmla="*/ 21588 h 21588"/>
                <a:gd name="connsiteX7-63" fmla="*/ 32200 w 32200"/>
                <a:gd name="connsiteY7-64" fmla="*/ 21588 h 215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2200" h="21588" extrusionOk="0">
                  <a:moveTo>
                    <a:pt x="0" y="1"/>
                  </a:moveTo>
                  <a:lnTo>
                    <a:pt x="10172" y="1"/>
                  </a:lnTo>
                  <a:cubicBezTo>
                    <a:pt x="10298" y="-12"/>
                    <a:pt x="10423" y="68"/>
                    <a:pt x="10530" y="229"/>
                  </a:cubicBezTo>
                  <a:cubicBezTo>
                    <a:pt x="10623" y="369"/>
                    <a:pt x="10698" y="564"/>
                    <a:pt x="10748" y="796"/>
                  </a:cubicBezTo>
                  <a:lnTo>
                    <a:pt x="15027" y="20715"/>
                  </a:lnTo>
                  <a:cubicBezTo>
                    <a:pt x="15079" y="20973"/>
                    <a:pt x="15161" y="21190"/>
                    <a:pt x="15262" y="21344"/>
                  </a:cubicBezTo>
                  <a:cubicBezTo>
                    <a:pt x="15367" y="21504"/>
                    <a:pt x="15488" y="21588"/>
                    <a:pt x="15613" y="21588"/>
                  </a:cubicBezTo>
                  <a:lnTo>
                    <a:pt x="32200" y="21588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Shape 49"/>
            <p:cNvSpPr>
              <a:spLocks noChangeShapeType="1"/>
            </p:cNvSpPr>
            <p:nvPr/>
          </p:nvSpPr>
          <p:spPr bwMode="auto">
            <a:xfrm>
              <a:off x="5161259" y="6636424"/>
              <a:ext cx="13625521" cy="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Shape 48"/>
            <p:cNvSpPr/>
            <p:nvPr/>
          </p:nvSpPr>
          <p:spPr bwMode="auto">
            <a:xfrm>
              <a:off x="2231189" y="3418560"/>
              <a:ext cx="3087373" cy="6461822"/>
            </a:xfrm>
            <a:custGeom>
              <a:avLst/>
              <a:gdLst>
                <a:gd name="T0" fmla="*/ 2147483646 w 21492"/>
                <a:gd name="T1" fmla="*/ 2147483646 h 21500"/>
                <a:gd name="T2" fmla="*/ 2147483646 w 21492"/>
                <a:gd name="T3" fmla="*/ 2147483646 h 21500"/>
                <a:gd name="T4" fmla="*/ 2147483646 w 21492"/>
                <a:gd name="T5" fmla="*/ 2147483646 h 21500"/>
                <a:gd name="T6" fmla="*/ 2147483646 w 21492"/>
                <a:gd name="T7" fmla="*/ 2147483646 h 215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92" h="21500" extrusionOk="0">
                  <a:moveTo>
                    <a:pt x="223" y="899"/>
                  </a:moveTo>
                  <a:cubicBezTo>
                    <a:pt x="-78" y="701"/>
                    <a:pt x="-74" y="432"/>
                    <a:pt x="234" y="235"/>
                  </a:cubicBezTo>
                  <a:cubicBezTo>
                    <a:pt x="660" y="-37"/>
                    <a:pt x="1481" y="-80"/>
                    <a:pt x="2020" y="142"/>
                  </a:cubicBezTo>
                  <a:lnTo>
                    <a:pt x="20954" y="10063"/>
                  </a:lnTo>
                  <a:cubicBezTo>
                    <a:pt x="21329" y="10261"/>
                    <a:pt x="21522" y="10524"/>
                    <a:pt x="21489" y="10791"/>
                  </a:cubicBezTo>
                  <a:cubicBezTo>
                    <a:pt x="21466" y="10980"/>
                    <a:pt x="21330" y="11161"/>
                    <a:pt x="21097" y="11314"/>
                  </a:cubicBezTo>
                  <a:lnTo>
                    <a:pt x="2264" y="21274"/>
                  </a:lnTo>
                  <a:cubicBezTo>
                    <a:pt x="2035" y="21395"/>
                    <a:pt x="1738" y="21467"/>
                    <a:pt x="1429" y="21491"/>
                  </a:cubicBezTo>
                  <a:cubicBezTo>
                    <a:pt x="1059" y="21520"/>
                    <a:pt x="659" y="21481"/>
                    <a:pt x="364" y="21346"/>
                  </a:cubicBezTo>
                  <a:cubicBezTo>
                    <a:pt x="-2" y="21178"/>
                    <a:pt x="-59" y="20908"/>
                    <a:pt x="229" y="20708"/>
                  </a:cubicBezTo>
                  <a:cubicBezTo>
                    <a:pt x="3534" y="17755"/>
                    <a:pt x="5311" y="14466"/>
                    <a:pt x="5414" y="11117"/>
                  </a:cubicBezTo>
                  <a:cubicBezTo>
                    <a:pt x="5523" y="7556"/>
                    <a:pt x="3737" y="4040"/>
                    <a:pt x="223" y="89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1" name="Линия"/>
            <p:cNvSpPr/>
            <p:nvPr/>
          </p:nvSpPr>
          <p:spPr>
            <a:xfrm>
              <a:off x="11874566" y="3985955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2" name="Линия"/>
            <p:cNvSpPr/>
            <p:nvPr/>
          </p:nvSpPr>
          <p:spPr>
            <a:xfrm>
              <a:off x="12435529" y="5111121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4" name="Линия"/>
            <p:cNvSpPr/>
            <p:nvPr/>
          </p:nvSpPr>
          <p:spPr>
            <a:xfrm>
              <a:off x="6337686" y="3979968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5" name="Линия"/>
            <p:cNvSpPr/>
            <p:nvPr/>
          </p:nvSpPr>
          <p:spPr>
            <a:xfrm>
              <a:off x="6937559" y="5105134"/>
              <a:ext cx="4303044" cy="3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6" name="Линия"/>
            <p:cNvSpPr/>
            <p:nvPr/>
          </p:nvSpPr>
          <p:spPr>
            <a:xfrm flipV="1">
              <a:off x="5788443" y="6818227"/>
              <a:ext cx="12633986" cy="3556800"/>
            </a:xfrm>
            <a:custGeom>
              <a:avLst/>
              <a:gdLst>
                <a:gd name="connsiteX0" fmla="*/ 0 w 28140"/>
                <a:gd name="connsiteY0" fmla="*/ 1 h 21588"/>
                <a:gd name="connsiteX1" fmla="*/ 10172 w 28140"/>
                <a:gd name="connsiteY1" fmla="*/ 1 h 21588"/>
                <a:gd name="connsiteX2" fmla="*/ 10530 w 28140"/>
                <a:gd name="connsiteY2" fmla="*/ 229 h 21588"/>
                <a:gd name="connsiteX3" fmla="*/ 10748 w 28140"/>
                <a:gd name="connsiteY3" fmla="*/ 796 h 21588"/>
                <a:gd name="connsiteX4" fmla="*/ 15027 w 28140"/>
                <a:gd name="connsiteY4" fmla="*/ 20715 h 21588"/>
                <a:gd name="connsiteX5" fmla="*/ 15262 w 28140"/>
                <a:gd name="connsiteY5" fmla="*/ 21344 h 21588"/>
                <a:gd name="connsiteX6" fmla="*/ 15613 w 28140"/>
                <a:gd name="connsiteY6" fmla="*/ 21588 h 21588"/>
                <a:gd name="connsiteX7" fmla="*/ 28140 w 28140"/>
                <a:gd name="connsiteY7" fmla="*/ 21409 h 21588"/>
                <a:gd name="connsiteX0-1" fmla="*/ 0 w 32651"/>
                <a:gd name="connsiteY0-2" fmla="*/ 1 h 21588"/>
                <a:gd name="connsiteX1-3" fmla="*/ 10172 w 32651"/>
                <a:gd name="connsiteY1-4" fmla="*/ 1 h 21588"/>
                <a:gd name="connsiteX2-5" fmla="*/ 10530 w 32651"/>
                <a:gd name="connsiteY2-6" fmla="*/ 229 h 21588"/>
                <a:gd name="connsiteX3-7" fmla="*/ 10748 w 32651"/>
                <a:gd name="connsiteY3-8" fmla="*/ 796 h 21588"/>
                <a:gd name="connsiteX4-9" fmla="*/ 15027 w 32651"/>
                <a:gd name="connsiteY4-10" fmla="*/ 20715 h 21588"/>
                <a:gd name="connsiteX5-11" fmla="*/ 15262 w 32651"/>
                <a:gd name="connsiteY5-12" fmla="*/ 21344 h 21588"/>
                <a:gd name="connsiteX6-13" fmla="*/ 15613 w 32651"/>
                <a:gd name="connsiteY6-14" fmla="*/ 21588 h 21588"/>
                <a:gd name="connsiteX7-15" fmla="*/ 32651 w 32651"/>
                <a:gd name="connsiteY7-16" fmla="*/ 21409 h 21588"/>
                <a:gd name="connsiteX0-17" fmla="*/ 0 w 32651"/>
                <a:gd name="connsiteY0-18" fmla="*/ 1 h 21767"/>
                <a:gd name="connsiteX1-19" fmla="*/ 10172 w 32651"/>
                <a:gd name="connsiteY1-20" fmla="*/ 1 h 21767"/>
                <a:gd name="connsiteX2-21" fmla="*/ 10530 w 32651"/>
                <a:gd name="connsiteY2-22" fmla="*/ 229 h 21767"/>
                <a:gd name="connsiteX3-23" fmla="*/ 10748 w 32651"/>
                <a:gd name="connsiteY3-24" fmla="*/ 796 h 21767"/>
                <a:gd name="connsiteX4-25" fmla="*/ 15027 w 32651"/>
                <a:gd name="connsiteY4-26" fmla="*/ 20715 h 21767"/>
                <a:gd name="connsiteX5-27" fmla="*/ 15262 w 32651"/>
                <a:gd name="connsiteY5-28" fmla="*/ 21344 h 21767"/>
                <a:gd name="connsiteX6-29" fmla="*/ 15613 w 32651"/>
                <a:gd name="connsiteY6-30" fmla="*/ 21588 h 21767"/>
                <a:gd name="connsiteX7-31" fmla="*/ 32651 w 32651"/>
                <a:gd name="connsiteY7-32" fmla="*/ 21767 h 21767"/>
                <a:gd name="connsiteX0-33" fmla="*/ 0 w 32501"/>
                <a:gd name="connsiteY0-34" fmla="*/ 1 h 21767"/>
                <a:gd name="connsiteX1-35" fmla="*/ 10172 w 32501"/>
                <a:gd name="connsiteY1-36" fmla="*/ 1 h 21767"/>
                <a:gd name="connsiteX2-37" fmla="*/ 10530 w 32501"/>
                <a:gd name="connsiteY2-38" fmla="*/ 229 h 21767"/>
                <a:gd name="connsiteX3-39" fmla="*/ 10748 w 32501"/>
                <a:gd name="connsiteY3-40" fmla="*/ 796 h 21767"/>
                <a:gd name="connsiteX4-41" fmla="*/ 15027 w 32501"/>
                <a:gd name="connsiteY4-42" fmla="*/ 20715 h 21767"/>
                <a:gd name="connsiteX5-43" fmla="*/ 15262 w 32501"/>
                <a:gd name="connsiteY5-44" fmla="*/ 21344 h 21767"/>
                <a:gd name="connsiteX6-45" fmla="*/ 15613 w 32501"/>
                <a:gd name="connsiteY6-46" fmla="*/ 21588 h 21767"/>
                <a:gd name="connsiteX7-47" fmla="*/ 32501 w 32501"/>
                <a:gd name="connsiteY7-48" fmla="*/ 21767 h 21767"/>
                <a:gd name="connsiteX0-49" fmla="*/ 0 w 32200"/>
                <a:gd name="connsiteY0-50" fmla="*/ 1 h 21588"/>
                <a:gd name="connsiteX1-51" fmla="*/ 10172 w 32200"/>
                <a:gd name="connsiteY1-52" fmla="*/ 1 h 21588"/>
                <a:gd name="connsiteX2-53" fmla="*/ 10530 w 32200"/>
                <a:gd name="connsiteY2-54" fmla="*/ 229 h 21588"/>
                <a:gd name="connsiteX3-55" fmla="*/ 10748 w 32200"/>
                <a:gd name="connsiteY3-56" fmla="*/ 796 h 21588"/>
                <a:gd name="connsiteX4-57" fmla="*/ 15027 w 32200"/>
                <a:gd name="connsiteY4-58" fmla="*/ 20715 h 21588"/>
                <a:gd name="connsiteX5-59" fmla="*/ 15262 w 32200"/>
                <a:gd name="connsiteY5-60" fmla="*/ 21344 h 21588"/>
                <a:gd name="connsiteX6-61" fmla="*/ 15613 w 32200"/>
                <a:gd name="connsiteY6-62" fmla="*/ 21588 h 21588"/>
                <a:gd name="connsiteX7-63" fmla="*/ 32200 w 32200"/>
                <a:gd name="connsiteY7-64" fmla="*/ 21588 h 215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2200" h="21588" extrusionOk="0">
                  <a:moveTo>
                    <a:pt x="0" y="1"/>
                  </a:moveTo>
                  <a:lnTo>
                    <a:pt x="10172" y="1"/>
                  </a:lnTo>
                  <a:cubicBezTo>
                    <a:pt x="10298" y="-12"/>
                    <a:pt x="10423" y="68"/>
                    <a:pt x="10530" y="229"/>
                  </a:cubicBezTo>
                  <a:cubicBezTo>
                    <a:pt x="10623" y="369"/>
                    <a:pt x="10698" y="564"/>
                    <a:pt x="10748" y="796"/>
                  </a:cubicBezTo>
                  <a:lnTo>
                    <a:pt x="15027" y="20715"/>
                  </a:lnTo>
                  <a:cubicBezTo>
                    <a:pt x="15079" y="20973"/>
                    <a:pt x="15161" y="21190"/>
                    <a:pt x="15262" y="21344"/>
                  </a:cubicBezTo>
                  <a:cubicBezTo>
                    <a:pt x="15367" y="21504"/>
                    <a:pt x="15488" y="21588"/>
                    <a:pt x="15613" y="21588"/>
                  </a:cubicBezTo>
                  <a:lnTo>
                    <a:pt x="32200" y="21588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7" name="Линия"/>
            <p:cNvSpPr/>
            <p:nvPr/>
          </p:nvSpPr>
          <p:spPr>
            <a:xfrm flipV="1">
              <a:off x="10751795" y="7012151"/>
              <a:ext cx="8930088" cy="44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0" y="1"/>
                  </a:moveTo>
                  <a:lnTo>
                    <a:pt x="9653" y="1"/>
                  </a:lnTo>
                  <a:cubicBezTo>
                    <a:pt x="9773" y="-9"/>
                    <a:pt x="9892" y="55"/>
                    <a:pt x="9994" y="184"/>
                  </a:cubicBezTo>
                  <a:cubicBezTo>
                    <a:pt x="10081" y="295"/>
                    <a:pt x="10153" y="452"/>
                    <a:pt x="10201" y="637"/>
                  </a:cubicBezTo>
                  <a:lnTo>
                    <a:pt x="15362" y="20893"/>
                  </a:lnTo>
                  <a:cubicBezTo>
                    <a:pt x="15411" y="21099"/>
                    <a:pt x="15489" y="21273"/>
                    <a:pt x="15585" y="21396"/>
                  </a:cubicBezTo>
                  <a:cubicBezTo>
                    <a:pt x="15684" y="21523"/>
                    <a:pt x="15800" y="21591"/>
                    <a:pt x="15918" y="21591"/>
                  </a:cubicBezTo>
                  <a:lnTo>
                    <a:pt x="21600" y="21591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8" name="Линия"/>
            <p:cNvSpPr/>
            <p:nvPr/>
          </p:nvSpPr>
          <p:spPr>
            <a:xfrm flipV="1">
              <a:off x="11333059" y="10049869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2" name="Линия"/>
            <p:cNvSpPr/>
            <p:nvPr/>
          </p:nvSpPr>
          <p:spPr>
            <a:xfrm flipV="1">
              <a:off x="11886903" y="8908727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3" name="Линия"/>
            <p:cNvSpPr/>
            <p:nvPr/>
          </p:nvSpPr>
          <p:spPr>
            <a:xfrm flipV="1">
              <a:off x="12434426" y="7855385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4" name="Линия"/>
            <p:cNvSpPr/>
            <p:nvPr/>
          </p:nvSpPr>
          <p:spPr>
            <a:xfrm flipV="1">
              <a:off x="6362759" y="8903659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5" name="Линия"/>
            <p:cNvSpPr/>
            <p:nvPr/>
          </p:nvSpPr>
          <p:spPr>
            <a:xfrm flipV="1">
              <a:off x="6910282" y="7850317"/>
              <a:ext cx="4303044" cy="31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86" y="0"/>
                  </a:lnTo>
                  <a:cubicBezTo>
                    <a:pt x="20385" y="168"/>
                    <a:pt x="20577" y="1084"/>
                    <a:pt x="20742" y="2649"/>
                  </a:cubicBezTo>
                  <a:cubicBezTo>
                    <a:pt x="20910" y="4252"/>
                    <a:pt x="21042" y="6471"/>
                    <a:pt x="21124" y="9057"/>
                  </a:cubicBezTo>
                  <a:lnTo>
                    <a:pt x="21600" y="21600"/>
                  </a:lnTo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Shape 47"/>
            <p:cNvSpPr/>
            <p:nvPr/>
          </p:nvSpPr>
          <p:spPr bwMode="auto">
            <a:xfrm>
              <a:off x="18283513" y="3617640"/>
              <a:ext cx="4997719" cy="6154301"/>
            </a:xfrm>
            <a:custGeom>
              <a:avLst/>
              <a:gdLst>
                <a:gd name="T0" fmla="*/ 2147483646 w 21455"/>
                <a:gd name="T1" fmla="*/ 2147483646 h 21547"/>
                <a:gd name="T2" fmla="*/ 2147483646 w 21455"/>
                <a:gd name="T3" fmla="*/ 2147483646 h 21547"/>
                <a:gd name="T4" fmla="*/ 2147483646 w 21455"/>
                <a:gd name="T5" fmla="*/ 2147483646 h 21547"/>
                <a:gd name="T6" fmla="*/ 2147483646 w 21455"/>
                <a:gd name="T7" fmla="*/ 2147483646 h 21547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55" h="21547" extrusionOk="0">
                  <a:moveTo>
                    <a:pt x="6771" y="3"/>
                  </a:moveTo>
                  <a:cubicBezTo>
                    <a:pt x="6609" y="11"/>
                    <a:pt x="6448" y="32"/>
                    <a:pt x="6289" y="63"/>
                  </a:cubicBezTo>
                  <a:cubicBezTo>
                    <a:pt x="5701" y="178"/>
                    <a:pt x="5167" y="433"/>
                    <a:pt x="4757" y="795"/>
                  </a:cubicBezTo>
                  <a:cubicBezTo>
                    <a:pt x="1575" y="3641"/>
                    <a:pt x="-127" y="7383"/>
                    <a:pt x="7" y="11232"/>
                  </a:cubicBezTo>
                  <a:cubicBezTo>
                    <a:pt x="132" y="14824"/>
                    <a:pt x="1852" y="18257"/>
                    <a:pt x="4849" y="20891"/>
                  </a:cubicBezTo>
                  <a:cubicBezTo>
                    <a:pt x="5271" y="21232"/>
                    <a:pt x="5816" y="21454"/>
                    <a:pt x="6403" y="21524"/>
                  </a:cubicBezTo>
                  <a:cubicBezTo>
                    <a:pt x="7012" y="21596"/>
                    <a:pt x="7632" y="21502"/>
                    <a:pt x="8168" y="21255"/>
                  </a:cubicBezTo>
                  <a:cubicBezTo>
                    <a:pt x="10517" y="20042"/>
                    <a:pt x="12750" y="18684"/>
                    <a:pt x="14845" y="17194"/>
                  </a:cubicBezTo>
                  <a:cubicBezTo>
                    <a:pt x="16973" y="15680"/>
                    <a:pt x="18955" y="14033"/>
                    <a:pt x="20771" y="12269"/>
                  </a:cubicBezTo>
                  <a:cubicBezTo>
                    <a:pt x="21195" y="11887"/>
                    <a:pt x="21436" y="11395"/>
                    <a:pt x="21454" y="10880"/>
                  </a:cubicBezTo>
                  <a:cubicBezTo>
                    <a:pt x="21473" y="10322"/>
                    <a:pt x="21229" y="9779"/>
                    <a:pt x="20771" y="9365"/>
                  </a:cubicBezTo>
                  <a:cubicBezTo>
                    <a:pt x="18967" y="7504"/>
                    <a:pt x="16953" y="5785"/>
                    <a:pt x="14756" y="4230"/>
                  </a:cubicBezTo>
                  <a:cubicBezTo>
                    <a:pt x="12652" y="2741"/>
                    <a:pt x="10386" y="1409"/>
                    <a:pt x="7989" y="249"/>
                  </a:cubicBezTo>
                  <a:cubicBezTo>
                    <a:pt x="7763" y="135"/>
                    <a:pt x="7514" y="59"/>
                    <a:pt x="7255" y="24"/>
                  </a:cubicBezTo>
                  <a:cubicBezTo>
                    <a:pt x="7095" y="3"/>
                    <a:pt x="6933" y="-4"/>
                    <a:pt x="6771" y="3"/>
                  </a:cubicBezTo>
                  <a:close/>
                  <a:moveTo>
                    <a:pt x="9121" y="5291"/>
                  </a:moveTo>
                  <a:cubicBezTo>
                    <a:pt x="9744" y="5291"/>
                    <a:pt x="10369" y="5485"/>
                    <a:pt x="10845" y="5873"/>
                  </a:cubicBezTo>
                  <a:cubicBezTo>
                    <a:pt x="11797" y="6649"/>
                    <a:pt x="11797" y="7909"/>
                    <a:pt x="10845" y="8685"/>
                  </a:cubicBezTo>
                  <a:cubicBezTo>
                    <a:pt x="9893" y="9462"/>
                    <a:pt x="8348" y="9462"/>
                    <a:pt x="7396" y="8685"/>
                  </a:cubicBezTo>
                  <a:cubicBezTo>
                    <a:pt x="6444" y="7909"/>
                    <a:pt x="6444" y="6649"/>
                    <a:pt x="7396" y="5873"/>
                  </a:cubicBezTo>
                  <a:cubicBezTo>
                    <a:pt x="7872" y="5485"/>
                    <a:pt x="8497" y="5291"/>
                    <a:pt x="9121" y="529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" name="TextBox 46"/>
            <p:cNvSpPr txBox="1">
              <a:spLocks noChangeArrowheads="1"/>
            </p:cNvSpPr>
            <p:nvPr/>
          </p:nvSpPr>
          <p:spPr bwMode="auto">
            <a:xfrm>
              <a:off x="6496245" y="3532314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7" name="TextBox 46"/>
            <p:cNvSpPr txBox="1">
              <a:spLocks noChangeArrowheads="1"/>
            </p:cNvSpPr>
            <p:nvPr/>
          </p:nvSpPr>
          <p:spPr bwMode="auto">
            <a:xfrm>
              <a:off x="7079418" y="4653154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TextBox 46"/>
            <p:cNvSpPr txBox="1">
              <a:spLocks noChangeArrowheads="1"/>
            </p:cNvSpPr>
            <p:nvPr/>
          </p:nvSpPr>
          <p:spPr bwMode="auto">
            <a:xfrm>
              <a:off x="11443919" y="2465514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TextBox 46"/>
            <p:cNvSpPr txBox="1">
              <a:spLocks noChangeArrowheads="1"/>
            </p:cNvSpPr>
            <p:nvPr/>
          </p:nvSpPr>
          <p:spPr bwMode="auto">
            <a:xfrm>
              <a:off x="11993228" y="3518621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TextBox 46"/>
            <p:cNvSpPr txBox="1">
              <a:spLocks noChangeArrowheads="1"/>
            </p:cNvSpPr>
            <p:nvPr/>
          </p:nvSpPr>
          <p:spPr bwMode="auto">
            <a:xfrm>
              <a:off x="12518161" y="4653154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TextBox 46"/>
            <p:cNvSpPr txBox="1">
              <a:spLocks noChangeArrowheads="1"/>
            </p:cNvSpPr>
            <p:nvPr/>
          </p:nvSpPr>
          <p:spPr bwMode="auto">
            <a:xfrm>
              <a:off x="7055044" y="8305938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TextBox 46"/>
            <p:cNvSpPr txBox="1">
              <a:spLocks noChangeArrowheads="1"/>
            </p:cNvSpPr>
            <p:nvPr/>
          </p:nvSpPr>
          <p:spPr bwMode="auto">
            <a:xfrm>
              <a:off x="6486754" y="935904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TextBox 46"/>
            <p:cNvSpPr txBox="1">
              <a:spLocks noChangeArrowheads="1"/>
            </p:cNvSpPr>
            <p:nvPr/>
          </p:nvSpPr>
          <p:spPr bwMode="auto">
            <a:xfrm>
              <a:off x="11426988" y="10490337"/>
              <a:ext cx="266304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TextBox 46"/>
            <p:cNvSpPr txBox="1">
              <a:spLocks noChangeArrowheads="1"/>
            </p:cNvSpPr>
            <p:nvPr/>
          </p:nvSpPr>
          <p:spPr bwMode="auto">
            <a:xfrm>
              <a:off x="12552028" y="829224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TextBox 46"/>
            <p:cNvSpPr txBox="1">
              <a:spLocks noChangeArrowheads="1"/>
            </p:cNvSpPr>
            <p:nvPr/>
          </p:nvSpPr>
          <p:spPr bwMode="auto">
            <a:xfrm>
              <a:off x="11925492" y="9359047"/>
              <a:ext cx="338438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en-US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Oval 66"/>
            <p:cNvSpPr>
              <a:spLocks noChangeArrowheads="1"/>
            </p:cNvSpPr>
            <p:nvPr/>
          </p:nvSpPr>
          <p:spPr bwMode="auto">
            <a:xfrm>
              <a:off x="11001676" y="2707490"/>
              <a:ext cx="308317" cy="38951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11545964" y="3782999"/>
              <a:ext cx="308317" cy="38951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66"/>
            <p:cNvSpPr>
              <a:spLocks noChangeArrowheads="1"/>
            </p:cNvSpPr>
            <p:nvPr/>
          </p:nvSpPr>
          <p:spPr bwMode="auto">
            <a:xfrm>
              <a:off x="12098959" y="4910759"/>
              <a:ext cx="308317" cy="38951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auto">
            <a:xfrm>
              <a:off x="12112020" y="7963114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11550319" y="9003788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1006033" y="10157673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6037794" y="9021207"/>
              <a:ext cx="308317" cy="3895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6590786" y="7945698"/>
              <a:ext cx="308317" cy="3895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6011666" y="3769938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66"/>
            <p:cNvSpPr>
              <a:spLocks noChangeArrowheads="1"/>
            </p:cNvSpPr>
            <p:nvPr/>
          </p:nvSpPr>
          <p:spPr bwMode="auto">
            <a:xfrm>
              <a:off x="6608202" y="4906407"/>
              <a:ext cx="308317" cy="3895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miter lim="400000"/>
            </a:ln>
          </p:spPr>
          <p:txBody>
            <a:bodyPr lIns="0" tIns="0" rIns="0" bIns="0" anchor="ctr">
              <a:spAutoFit/>
            </a:bodyPr>
            <a:lstStyle/>
            <a:p>
              <a:pPr algn="ctr" eaLnBrk="1"/>
              <a:endParaRPr lang="en-US" altLang="en-US" sz="67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0475495" y="1420565"/>
              <a:ext cx="3353281" cy="720735"/>
              <a:chOff x="10735297" y="586376"/>
              <a:chExt cx="3353281" cy="720735"/>
            </a:xfrm>
          </p:grpSpPr>
          <p:sp>
            <p:nvSpPr>
              <p:cNvPr id="53" name="Shape 135"/>
              <p:cNvSpPr>
                <a:spLocks noChangeArrowheads="1"/>
              </p:cNvSpPr>
              <p:nvPr/>
            </p:nvSpPr>
            <p:spPr bwMode="auto">
              <a:xfrm>
                <a:off x="10735297" y="586376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4" name="Shape 136"/>
              <p:cNvSpPr>
                <a:spLocks noChangeArrowheads="1"/>
              </p:cNvSpPr>
              <p:nvPr/>
            </p:nvSpPr>
            <p:spPr bwMode="auto">
              <a:xfrm>
                <a:off x="11240470" y="719216"/>
                <a:ext cx="2342935" cy="425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5414211" y="2519449"/>
              <a:ext cx="3353281" cy="720735"/>
              <a:chOff x="10735297" y="586376"/>
              <a:chExt cx="3353281" cy="720735"/>
            </a:xfrm>
          </p:grpSpPr>
          <p:sp>
            <p:nvSpPr>
              <p:cNvPr id="60" name="Shape 135"/>
              <p:cNvSpPr>
                <a:spLocks noChangeArrowheads="1"/>
              </p:cNvSpPr>
              <p:nvPr/>
            </p:nvSpPr>
            <p:spPr bwMode="auto">
              <a:xfrm>
                <a:off x="10735297" y="586376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2" name="Shape 136"/>
              <p:cNvSpPr>
                <a:spLocks noChangeArrowheads="1"/>
              </p:cNvSpPr>
              <p:nvPr/>
            </p:nvSpPr>
            <p:spPr bwMode="auto">
              <a:xfrm>
                <a:off x="11240470" y="719216"/>
                <a:ext cx="2342935" cy="425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5454316" y="10003091"/>
              <a:ext cx="3353281" cy="720735"/>
              <a:chOff x="10735297" y="586376"/>
              <a:chExt cx="3353281" cy="720735"/>
            </a:xfrm>
          </p:grpSpPr>
          <p:sp>
            <p:nvSpPr>
              <p:cNvPr id="74" name="Shape 135"/>
              <p:cNvSpPr>
                <a:spLocks noChangeArrowheads="1"/>
              </p:cNvSpPr>
              <p:nvPr/>
            </p:nvSpPr>
            <p:spPr bwMode="auto">
              <a:xfrm>
                <a:off x="10735297" y="586376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5" name="Shape 136"/>
              <p:cNvSpPr>
                <a:spLocks noChangeArrowheads="1"/>
              </p:cNvSpPr>
              <p:nvPr/>
            </p:nvSpPr>
            <p:spPr bwMode="auto">
              <a:xfrm>
                <a:off x="11240470" y="719216"/>
                <a:ext cx="2342935" cy="425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10339137" y="11085933"/>
              <a:ext cx="3353281" cy="720735"/>
              <a:chOff x="10735297" y="586376"/>
              <a:chExt cx="3353281" cy="720735"/>
            </a:xfrm>
          </p:grpSpPr>
          <p:sp>
            <p:nvSpPr>
              <p:cNvPr id="77" name="Shape 135"/>
              <p:cNvSpPr>
                <a:spLocks noChangeArrowheads="1"/>
              </p:cNvSpPr>
              <p:nvPr/>
            </p:nvSpPr>
            <p:spPr bwMode="auto">
              <a:xfrm>
                <a:off x="10735297" y="586376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8" name="Shape 136"/>
              <p:cNvSpPr>
                <a:spLocks noChangeArrowheads="1"/>
              </p:cNvSpPr>
              <p:nvPr/>
            </p:nvSpPr>
            <p:spPr bwMode="auto">
              <a:xfrm>
                <a:off x="11240470" y="719216"/>
                <a:ext cx="2342935" cy="425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413538" y="765496"/>
            <a:ext cx="8143923" cy="4378004"/>
            <a:chOff x="-624738" y="1299835"/>
            <a:chExt cx="21717128" cy="11674675"/>
          </a:xfrm>
        </p:grpSpPr>
        <p:grpSp>
          <p:nvGrpSpPr>
            <p:cNvPr id="19" name="组合 18"/>
            <p:cNvGrpSpPr/>
            <p:nvPr/>
          </p:nvGrpSpPr>
          <p:grpSpPr>
            <a:xfrm>
              <a:off x="-624738" y="1477854"/>
              <a:ext cx="21717128" cy="11496656"/>
              <a:chOff x="-441866" y="1751961"/>
              <a:chExt cx="21717128" cy="11496656"/>
            </a:xfrm>
          </p:grpSpPr>
          <p:sp>
            <p:nvSpPr>
              <p:cNvPr id="14" name="Фигура"/>
              <p:cNvSpPr/>
              <p:nvPr/>
            </p:nvSpPr>
            <p:spPr>
              <a:xfrm rot="159853" flipH="1">
                <a:off x="-441866" y="8409015"/>
                <a:ext cx="4319224" cy="483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extrusionOk="0">
                    <a:moveTo>
                      <a:pt x="21111" y="7075"/>
                    </a:moveTo>
                    <a:cubicBezTo>
                      <a:pt x="18769" y="5156"/>
                      <a:pt x="15859" y="3543"/>
                      <a:pt x="12543" y="2324"/>
                    </a:cubicBezTo>
                    <a:cubicBezTo>
                      <a:pt x="9336" y="1145"/>
                      <a:pt x="5806" y="357"/>
                      <a:pt x="2138" y="0"/>
                    </a:cubicBezTo>
                    <a:cubicBezTo>
                      <a:pt x="1077" y="2134"/>
                      <a:pt x="406" y="4337"/>
                      <a:pt x="136" y="6566"/>
                    </a:cubicBezTo>
                    <a:cubicBezTo>
                      <a:pt x="-489" y="11737"/>
                      <a:pt x="1043" y="16920"/>
                      <a:pt x="4579" y="21600"/>
                    </a:cubicBezTo>
                    <a:cubicBezTo>
                      <a:pt x="5605" y="19600"/>
                      <a:pt x="6432" y="17562"/>
                      <a:pt x="7056" y="15497"/>
                    </a:cubicBezTo>
                    <a:cubicBezTo>
                      <a:pt x="7696" y="13378"/>
                      <a:pt x="8120" y="11236"/>
                      <a:pt x="8326" y="9084"/>
                    </a:cubicBezTo>
                    <a:cubicBezTo>
                      <a:pt x="10368" y="8457"/>
                      <a:pt x="12511" y="7970"/>
                      <a:pt x="14718" y="7631"/>
                    </a:cubicBezTo>
                    <a:cubicBezTo>
                      <a:pt x="16814" y="7309"/>
                      <a:pt x="18956" y="7123"/>
                      <a:pt x="21111" y="707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5" name="Фигура"/>
              <p:cNvSpPr/>
              <p:nvPr/>
            </p:nvSpPr>
            <p:spPr>
              <a:xfrm rot="159853">
                <a:off x="3192813" y="1751961"/>
                <a:ext cx="18082449" cy="826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3"/>
                    </a:moveTo>
                    <a:cubicBezTo>
                      <a:pt x="21181" y="8723"/>
                      <a:pt x="20319" y="7887"/>
                      <a:pt x="19520" y="7045"/>
                    </a:cubicBezTo>
                    <a:cubicBezTo>
                      <a:pt x="18515" y="5986"/>
                      <a:pt x="17405" y="5541"/>
                      <a:pt x="16301" y="5127"/>
                    </a:cubicBezTo>
                    <a:cubicBezTo>
                      <a:pt x="15429" y="4800"/>
                      <a:pt x="14556" y="4487"/>
                      <a:pt x="13678" y="4288"/>
                    </a:cubicBezTo>
                    <a:cubicBezTo>
                      <a:pt x="12723" y="4070"/>
                      <a:pt x="11761" y="3986"/>
                      <a:pt x="10798" y="4037"/>
                    </a:cubicBezTo>
                    <a:cubicBezTo>
                      <a:pt x="10522" y="3223"/>
                      <a:pt x="10200" y="2489"/>
                      <a:pt x="9838" y="1854"/>
                    </a:cubicBezTo>
                    <a:cubicBezTo>
                      <a:pt x="9393" y="1071"/>
                      <a:pt x="8895" y="445"/>
                      <a:pt x="8361" y="0"/>
                    </a:cubicBezTo>
                    <a:cubicBezTo>
                      <a:pt x="8241" y="1052"/>
                      <a:pt x="8038" y="2049"/>
                      <a:pt x="7761" y="2948"/>
                    </a:cubicBezTo>
                    <a:cubicBezTo>
                      <a:pt x="7439" y="3990"/>
                      <a:pt x="7024" y="4878"/>
                      <a:pt x="6541" y="5560"/>
                    </a:cubicBezTo>
                    <a:cubicBezTo>
                      <a:pt x="4954" y="6386"/>
                      <a:pt x="3509" y="8185"/>
                      <a:pt x="2373" y="10744"/>
                    </a:cubicBezTo>
                    <a:cubicBezTo>
                      <a:pt x="1061" y="13699"/>
                      <a:pt x="228" y="17512"/>
                      <a:pt x="0" y="21600"/>
                    </a:cubicBezTo>
                    <a:cubicBezTo>
                      <a:pt x="313" y="20492"/>
                      <a:pt x="745" y="19570"/>
                      <a:pt x="1258" y="18910"/>
                    </a:cubicBezTo>
                    <a:cubicBezTo>
                      <a:pt x="2722" y="17028"/>
                      <a:pt x="4485" y="17491"/>
                      <a:pt x="6143" y="18065"/>
                    </a:cubicBezTo>
                    <a:cubicBezTo>
                      <a:pt x="6404" y="18156"/>
                      <a:pt x="6665" y="18248"/>
                      <a:pt x="6926" y="18342"/>
                    </a:cubicBezTo>
                    <a:cubicBezTo>
                      <a:pt x="6910" y="18896"/>
                      <a:pt x="6838" y="19436"/>
                      <a:pt x="6716" y="19923"/>
                    </a:cubicBezTo>
                    <a:cubicBezTo>
                      <a:pt x="6577" y="20473"/>
                      <a:pt x="6379" y="20940"/>
                      <a:pt x="6138" y="21281"/>
                    </a:cubicBezTo>
                    <a:cubicBezTo>
                      <a:pt x="6768" y="21416"/>
                      <a:pt x="7403" y="21177"/>
                      <a:pt x="7976" y="20587"/>
                    </a:cubicBezTo>
                    <a:cubicBezTo>
                      <a:pt x="8400" y="20151"/>
                      <a:pt x="8780" y="19532"/>
                      <a:pt x="9093" y="18768"/>
                    </a:cubicBezTo>
                    <a:cubicBezTo>
                      <a:pt x="9606" y="18812"/>
                      <a:pt x="10119" y="18818"/>
                      <a:pt x="10632" y="18784"/>
                    </a:cubicBezTo>
                    <a:cubicBezTo>
                      <a:pt x="11201" y="18746"/>
                      <a:pt x="11770" y="18660"/>
                      <a:pt x="12336" y="18526"/>
                    </a:cubicBezTo>
                    <a:cubicBezTo>
                      <a:pt x="12311" y="18885"/>
                      <a:pt x="12263" y="19234"/>
                      <a:pt x="12194" y="19564"/>
                    </a:cubicBezTo>
                    <a:cubicBezTo>
                      <a:pt x="12121" y="19912"/>
                      <a:pt x="12025" y="20235"/>
                      <a:pt x="11910" y="20523"/>
                    </a:cubicBezTo>
                    <a:cubicBezTo>
                      <a:pt x="12492" y="20514"/>
                      <a:pt x="13064" y="20205"/>
                      <a:pt x="13581" y="19620"/>
                    </a:cubicBezTo>
                    <a:cubicBezTo>
                      <a:pt x="13960" y="19191"/>
                      <a:pt x="14302" y="18621"/>
                      <a:pt x="14592" y="17936"/>
                    </a:cubicBezTo>
                    <a:cubicBezTo>
                      <a:pt x="15618" y="17815"/>
                      <a:pt x="16630" y="17553"/>
                      <a:pt x="17624" y="17158"/>
                    </a:cubicBezTo>
                    <a:cubicBezTo>
                      <a:pt x="18646" y="16752"/>
                      <a:pt x="19681" y="16189"/>
                      <a:pt x="20553" y="14868"/>
                    </a:cubicBezTo>
                    <a:cubicBezTo>
                      <a:pt x="20927" y="14301"/>
                      <a:pt x="21257" y="13606"/>
                      <a:pt x="21531" y="12811"/>
                    </a:cubicBezTo>
                    <a:lnTo>
                      <a:pt x="19683" y="12929"/>
                    </a:lnTo>
                    <a:cubicBezTo>
                      <a:pt x="19975" y="12401"/>
                      <a:pt x="20289" y="11934"/>
                      <a:pt x="20620" y="11535"/>
                    </a:cubicBezTo>
                    <a:cubicBezTo>
                      <a:pt x="20933" y="11158"/>
                      <a:pt x="21261" y="10843"/>
                      <a:pt x="21600" y="1059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Кружок"/>
              <p:cNvSpPr/>
              <p:nvPr/>
            </p:nvSpPr>
            <p:spPr>
              <a:xfrm rot="159853">
                <a:off x="18405768" y="5115619"/>
                <a:ext cx="906003" cy="906003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8" name="Кружок"/>
              <p:cNvSpPr/>
              <p:nvPr/>
            </p:nvSpPr>
            <p:spPr>
              <a:xfrm rot="159853">
                <a:off x="18834906" y="5356286"/>
                <a:ext cx="400917" cy="4009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Группа 2"/>
            <p:cNvGrpSpPr/>
            <p:nvPr/>
          </p:nvGrpSpPr>
          <p:grpSpPr>
            <a:xfrm>
              <a:off x="4141774" y="1299835"/>
              <a:ext cx="12082969" cy="10386103"/>
              <a:chOff x="5414211" y="1420565"/>
              <a:chExt cx="12082969" cy="10386103"/>
            </a:xfrm>
          </p:grpSpPr>
          <p:sp>
            <p:nvSpPr>
              <p:cNvPr id="21" name="Линия"/>
              <p:cNvSpPr/>
              <p:nvPr/>
            </p:nvSpPr>
            <p:spPr>
              <a:xfrm>
                <a:off x="10756996" y="1814655"/>
                <a:ext cx="6623918" cy="444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0" y="1"/>
                    </a:moveTo>
                    <a:lnTo>
                      <a:pt x="9653" y="1"/>
                    </a:lnTo>
                    <a:cubicBezTo>
                      <a:pt x="9773" y="-9"/>
                      <a:pt x="9892" y="55"/>
                      <a:pt x="9994" y="184"/>
                    </a:cubicBezTo>
                    <a:cubicBezTo>
                      <a:pt x="10081" y="295"/>
                      <a:pt x="10153" y="452"/>
                      <a:pt x="10201" y="637"/>
                    </a:cubicBezTo>
                    <a:lnTo>
                      <a:pt x="15362" y="20893"/>
                    </a:lnTo>
                    <a:cubicBezTo>
                      <a:pt x="15411" y="21099"/>
                      <a:pt x="15489" y="21273"/>
                      <a:pt x="15585" y="21396"/>
                    </a:cubicBezTo>
                    <a:cubicBezTo>
                      <a:pt x="15684" y="21523"/>
                      <a:pt x="15800" y="21591"/>
                      <a:pt x="15918" y="21591"/>
                    </a:cubicBezTo>
                    <a:lnTo>
                      <a:pt x="21600" y="21591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22" name="Линия"/>
              <p:cNvSpPr/>
              <p:nvPr/>
            </p:nvSpPr>
            <p:spPr>
              <a:xfrm>
                <a:off x="11333059" y="2919155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23" name="Линия"/>
              <p:cNvSpPr/>
              <p:nvPr/>
            </p:nvSpPr>
            <p:spPr>
              <a:xfrm>
                <a:off x="5797777" y="2897134"/>
                <a:ext cx="11699403" cy="3557488"/>
              </a:xfrm>
              <a:custGeom>
                <a:avLst/>
                <a:gdLst>
                  <a:gd name="connsiteX0" fmla="*/ 0 w 28140"/>
                  <a:gd name="connsiteY0" fmla="*/ 1 h 21588"/>
                  <a:gd name="connsiteX1" fmla="*/ 10172 w 28140"/>
                  <a:gd name="connsiteY1" fmla="*/ 1 h 21588"/>
                  <a:gd name="connsiteX2" fmla="*/ 10530 w 28140"/>
                  <a:gd name="connsiteY2" fmla="*/ 229 h 21588"/>
                  <a:gd name="connsiteX3" fmla="*/ 10748 w 28140"/>
                  <a:gd name="connsiteY3" fmla="*/ 796 h 21588"/>
                  <a:gd name="connsiteX4" fmla="*/ 15027 w 28140"/>
                  <a:gd name="connsiteY4" fmla="*/ 20715 h 21588"/>
                  <a:gd name="connsiteX5" fmla="*/ 15262 w 28140"/>
                  <a:gd name="connsiteY5" fmla="*/ 21344 h 21588"/>
                  <a:gd name="connsiteX6" fmla="*/ 15613 w 28140"/>
                  <a:gd name="connsiteY6" fmla="*/ 21588 h 21588"/>
                  <a:gd name="connsiteX7" fmla="*/ 28140 w 28140"/>
                  <a:gd name="connsiteY7" fmla="*/ 21409 h 21588"/>
                  <a:gd name="connsiteX0-1" fmla="*/ 0 w 32651"/>
                  <a:gd name="connsiteY0-2" fmla="*/ 1 h 21588"/>
                  <a:gd name="connsiteX1-3" fmla="*/ 10172 w 32651"/>
                  <a:gd name="connsiteY1-4" fmla="*/ 1 h 21588"/>
                  <a:gd name="connsiteX2-5" fmla="*/ 10530 w 32651"/>
                  <a:gd name="connsiteY2-6" fmla="*/ 229 h 21588"/>
                  <a:gd name="connsiteX3-7" fmla="*/ 10748 w 32651"/>
                  <a:gd name="connsiteY3-8" fmla="*/ 796 h 21588"/>
                  <a:gd name="connsiteX4-9" fmla="*/ 15027 w 32651"/>
                  <a:gd name="connsiteY4-10" fmla="*/ 20715 h 21588"/>
                  <a:gd name="connsiteX5-11" fmla="*/ 15262 w 32651"/>
                  <a:gd name="connsiteY5-12" fmla="*/ 21344 h 21588"/>
                  <a:gd name="connsiteX6-13" fmla="*/ 15613 w 32651"/>
                  <a:gd name="connsiteY6-14" fmla="*/ 21588 h 21588"/>
                  <a:gd name="connsiteX7-15" fmla="*/ 32651 w 32651"/>
                  <a:gd name="connsiteY7-16" fmla="*/ 21409 h 21588"/>
                  <a:gd name="connsiteX0-17" fmla="*/ 0 w 32651"/>
                  <a:gd name="connsiteY0-18" fmla="*/ 1 h 21767"/>
                  <a:gd name="connsiteX1-19" fmla="*/ 10172 w 32651"/>
                  <a:gd name="connsiteY1-20" fmla="*/ 1 h 21767"/>
                  <a:gd name="connsiteX2-21" fmla="*/ 10530 w 32651"/>
                  <a:gd name="connsiteY2-22" fmla="*/ 229 h 21767"/>
                  <a:gd name="connsiteX3-23" fmla="*/ 10748 w 32651"/>
                  <a:gd name="connsiteY3-24" fmla="*/ 796 h 21767"/>
                  <a:gd name="connsiteX4-25" fmla="*/ 15027 w 32651"/>
                  <a:gd name="connsiteY4-26" fmla="*/ 20715 h 21767"/>
                  <a:gd name="connsiteX5-27" fmla="*/ 15262 w 32651"/>
                  <a:gd name="connsiteY5-28" fmla="*/ 21344 h 21767"/>
                  <a:gd name="connsiteX6-29" fmla="*/ 15613 w 32651"/>
                  <a:gd name="connsiteY6-30" fmla="*/ 21588 h 21767"/>
                  <a:gd name="connsiteX7-31" fmla="*/ 32651 w 32651"/>
                  <a:gd name="connsiteY7-32" fmla="*/ 21767 h 21767"/>
                  <a:gd name="connsiteX0-33" fmla="*/ 0 w 32501"/>
                  <a:gd name="connsiteY0-34" fmla="*/ 1 h 21767"/>
                  <a:gd name="connsiteX1-35" fmla="*/ 10172 w 32501"/>
                  <a:gd name="connsiteY1-36" fmla="*/ 1 h 21767"/>
                  <a:gd name="connsiteX2-37" fmla="*/ 10530 w 32501"/>
                  <a:gd name="connsiteY2-38" fmla="*/ 229 h 21767"/>
                  <a:gd name="connsiteX3-39" fmla="*/ 10748 w 32501"/>
                  <a:gd name="connsiteY3-40" fmla="*/ 796 h 21767"/>
                  <a:gd name="connsiteX4-41" fmla="*/ 15027 w 32501"/>
                  <a:gd name="connsiteY4-42" fmla="*/ 20715 h 21767"/>
                  <a:gd name="connsiteX5-43" fmla="*/ 15262 w 32501"/>
                  <a:gd name="connsiteY5-44" fmla="*/ 21344 h 21767"/>
                  <a:gd name="connsiteX6-45" fmla="*/ 15613 w 32501"/>
                  <a:gd name="connsiteY6-46" fmla="*/ 21588 h 21767"/>
                  <a:gd name="connsiteX7-47" fmla="*/ 32501 w 32501"/>
                  <a:gd name="connsiteY7-48" fmla="*/ 21767 h 21767"/>
                  <a:gd name="connsiteX0-49" fmla="*/ 0 w 32200"/>
                  <a:gd name="connsiteY0-50" fmla="*/ 1 h 21588"/>
                  <a:gd name="connsiteX1-51" fmla="*/ 10172 w 32200"/>
                  <a:gd name="connsiteY1-52" fmla="*/ 1 h 21588"/>
                  <a:gd name="connsiteX2-53" fmla="*/ 10530 w 32200"/>
                  <a:gd name="connsiteY2-54" fmla="*/ 229 h 21588"/>
                  <a:gd name="connsiteX3-55" fmla="*/ 10748 w 32200"/>
                  <a:gd name="connsiteY3-56" fmla="*/ 796 h 21588"/>
                  <a:gd name="connsiteX4-57" fmla="*/ 15027 w 32200"/>
                  <a:gd name="connsiteY4-58" fmla="*/ 20715 h 21588"/>
                  <a:gd name="connsiteX5-59" fmla="*/ 15262 w 32200"/>
                  <a:gd name="connsiteY5-60" fmla="*/ 21344 h 21588"/>
                  <a:gd name="connsiteX6-61" fmla="*/ 15613 w 32200"/>
                  <a:gd name="connsiteY6-62" fmla="*/ 21588 h 21588"/>
                  <a:gd name="connsiteX7-63" fmla="*/ 32200 w 32200"/>
                  <a:gd name="connsiteY7-64" fmla="*/ 21588 h 215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2200" h="21588" extrusionOk="0">
                    <a:moveTo>
                      <a:pt x="0" y="1"/>
                    </a:moveTo>
                    <a:lnTo>
                      <a:pt x="10172" y="1"/>
                    </a:lnTo>
                    <a:cubicBezTo>
                      <a:pt x="10298" y="-12"/>
                      <a:pt x="10423" y="68"/>
                      <a:pt x="10530" y="229"/>
                    </a:cubicBezTo>
                    <a:cubicBezTo>
                      <a:pt x="10623" y="369"/>
                      <a:pt x="10698" y="564"/>
                      <a:pt x="10748" y="796"/>
                    </a:cubicBezTo>
                    <a:lnTo>
                      <a:pt x="15027" y="20715"/>
                    </a:lnTo>
                    <a:cubicBezTo>
                      <a:pt x="15079" y="20973"/>
                      <a:pt x="15161" y="21190"/>
                      <a:pt x="15262" y="21344"/>
                    </a:cubicBezTo>
                    <a:cubicBezTo>
                      <a:pt x="15367" y="21504"/>
                      <a:pt x="15488" y="21588"/>
                      <a:pt x="15613" y="21588"/>
                    </a:cubicBezTo>
                    <a:lnTo>
                      <a:pt x="32200" y="21588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6" name="Линия"/>
              <p:cNvSpPr/>
              <p:nvPr/>
            </p:nvSpPr>
            <p:spPr>
              <a:xfrm>
                <a:off x="11874566" y="3985955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27" name="Линия"/>
              <p:cNvSpPr/>
              <p:nvPr/>
            </p:nvSpPr>
            <p:spPr>
              <a:xfrm>
                <a:off x="12435529" y="5111121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28" name="Линия"/>
              <p:cNvSpPr/>
              <p:nvPr/>
            </p:nvSpPr>
            <p:spPr>
              <a:xfrm>
                <a:off x="6337686" y="3979968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29" name="Линия"/>
              <p:cNvSpPr/>
              <p:nvPr/>
            </p:nvSpPr>
            <p:spPr>
              <a:xfrm>
                <a:off x="6937559" y="5105134"/>
                <a:ext cx="4303044" cy="311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0" name="Линия"/>
              <p:cNvSpPr/>
              <p:nvPr/>
            </p:nvSpPr>
            <p:spPr>
              <a:xfrm flipV="1">
                <a:off x="5788443" y="6818227"/>
                <a:ext cx="11592471" cy="3556800"/>
              </a:xfrm>
              <a:custGeom>
                <a:avLst/>
                <a:gdLst>
                  <a:gd name="connsiteX0" fmla="*/ 0 w 28140"/>
                  <a:gd name="connsiteY0" fmla="*/ 1 h 21588"/>
                  <a:gd name="connsiteX1" fmla="*/ 10172 w 28140"/>
                  <a:gd name="connsiteY1" fmla="*/ 1 h 21588"/>
                  <a:gd name="connsiteX2" fmla="*/ 10530 w 28140"/>
                  <a:gd name="connsiteY2" fmla="*/ 229 h 21588"/>
                  <a:gd name="connsiteX3" fmla="*/ 10748 w 28140"/>
                  <a:gd name="connsiteY3" fmla="*/ 796 h 21588"/>
                  <a:gd name="connsiteX4" fmla="*/ 15027 w 28140"/>
                  <a:gd name="connsiteY4" fmla="*/ 20715 h 21588"/>
                  <a:gd name="connsiteX5" fmla="*/ 15262 w 28140"/>
                  <a:gd name="connsiteY5" fmla="*/ 21344 h 21588"/>
                  <a:gd name="connsiteX6" fmla="*/ 15613 w 28140"/>
                  <a:gd name="connsiteY6" fmla="*/ 21588 h 21588"/>
                  <a:gd name="connsiteX7" fmla="*/ 28140 w 28140"/>
                  <a:gd name="connsiteY7" fmla="*/ 21409 h 21588"/>
                  <a:gd name="connsiteX0-1" fmla="*/ 0 w 32651"/>
                  <a:gd name="connsiteY0-2" fmla="*/ 1 h 21588"/>
                  <a:gd name="connsiteX1-3" fmla="*/ 10172 w 32651"/>
                  <a:gd name="connsiteY1-4" fmla="*/ 1 h 21588"/>
                  <a:gd name="connsiteX2-5" fmla="*/ 10530 w 32651"/>
                  <a:gd name="connsiteY2-6" fmla="*/ 229 h 21588"/>
                  <a:gd name="connsiteX3-7" fmla="*/ 10748 w 32651"/>
                  <a:gd name="connsiteY3-8" fmla="*/ 796 h 21588"/>
                  <a:gd name="connsiteX4-9" fmla="*/ 15027 w 32651"/>
                  <a:gd name="connsiteY4-10" fmla="*/ 20715 h 21588"/>
                  <a:gd name="connsiteX5-11" fmla="*/ 15262 w 32651"/>
                  <a:gd name="connsiteY5-12" fmla="*/ 21344 h 21588"/>
                  <a:gd name="connsiteX6-13" fmla="*/ 15613 w 32651"/>
                  <a:gd name="connsiteY6-14" fmla="*/ 21588 h 21588"/>
                  <a:gd name="connsiteX7-15" fmla="*/ 32651 w 32651"/>
                  <a:gd name="connsiteY7-16" fmla="*/ 21409 h 21588"/>
                  <a:gd name="connsiteX0-17" fmla="*/ 0 w 32651"/>
                  <a:gd name="connsiteY0-18" fmla="*/ 1 h 21767"/>
                  <a:gd name="connsiteX1-19" fmla="*/ 10172 w 32651"/>
                  <a:gd name="connsiteY1-20" fmla="*/ 1 h 21767"/>
                  <a:gd name="connsiteX2-21" fmla="*/ 10530 w 32651"/>
                  <a:gd name="connsiteY2-22" fmla="*/ 229 h 21767"/>
                  <a:gd name="connsiteX3-23" fmla="*/ 10748 w 32651"/>
                  <a:gd name="connsiteY3-24" fmla="*/ 796 h 21767"/>
                  <a:gd name="connsiteX4-25" fmla="*/ 15027 w 32651"/>
                  <a:gd name="connsiteY4-26" fmla="*/ 20715 h 21767"/>
                  <a:gd name="connsiteX5-27" fmla="*/ 15262 w 32651"/>
                  <a:gd name="connsiteY5-28" fmla="*/ 21344 h 21767"/>
                  <a:gd name="connsiteX6-29" fmla="*/ 15613 w 32651"/>
                  <a:gd name="connsiteY6-30" fmla="*/ 21588 h 21767"/>
                  <a:gd name="connsiteX7-31" fmla="*/ 32651 w 32651"/>
                  <a:gd name="connsiteY7-32" fmla="*/ 21767 h 21767"/>
                  <a:gd name="connsiteX0-33" fmla="*/ 0 w 32501"/>
                  <a:gd name="connsiteY0-34" fmla="*/ 1 h 21767"/>
                  <a:gd name="connsiteX1-35" fmla="*/ 10172 w 32501"/>
                  <a:gd name="connsiteY1-36" fmla="*/ 1 h 21767"/>
                  <a:gd name="connsiteX2-37" fmla="*/ 10530 w 32501"/>
                  <a:gd name="connsiteY2-38" fmla="*/ 229 h 21767"/>
                  <a:gd name="connsiteX3-39" fmla="*/ 10748 w 32501"/>
                  <a:gd name="connsiteY3-40" fmla="*/ 796 h 21767"/>
                  <a:gd name="connsiteX4-41" fmla="*/ 15027 w 32501"/>
                  <a:gd name="connsiteY4-42" fmla="*/ 20715 h 21767"/>
                  <a:gd name="connsiteX5-43" fmla="*/ 15262 w 32501"/>
                  <a:gd name="connsiteY5-44" fmla="*/ 21344 h 21767"/>
                  <a:gd name="connsiteX6-45" fmla="*/ 15613 w 32501"/>
                  <a:gd name="connsiteY6-46" fmla="*/ 21588 h 21767"/>
                  <a:gd name="connsiteX7-47" fmla="*/ 32501 w 32501"/>
                  <a:gd name="connsiteY7-48" fmla="*/ 21767 h 21767"/>
                  <a:gd name="connsiteX0-49" fmla="*/ 0 w 32200"/>
                  <a:gd name="connsiteY0-50" fmla="*/ 1 h 21588"/>
                  <a:gd name="connsiteX1-51" fmla="*/ 10172 w 32200"/>
                  <a:gd name="connsiteY1-52" fmla="*/ 1 h 21588"/>
                  <a:gd name="connsiteX2-53" fmla="*/ 10530 w 32200"/>
                  <a:gd name="connsiteY2-54" fmla="*/ 229 h 21588"/>
                  <a:gd name="connsiteX3-55" fmla="*/ 10748 w 32200"/>
                  <a:gd name="connsiteY3-56" fmla="*/ 796 h 21588"/>
                  <a:gd name="connsiteX4-57" fmla="*/ 15027 w 32200"/>
                  <a:gd name="connsiteY4-58" fmla="*/ 20715 h 21588"/>
                  <a:gd name="connsiteX5-59" fmla="*/ 15262 w 32200"/>
                  <a:gd name="connsiteY5-60" fmla="*/ 21344 h 21588"/>
                  <a:gd name="connsiteX6-61" fmla="*/ 15613 w 32200"/>
                  <a:gd name="connsiteY6-62" fmla="*/ 21588 h 21588"/>
                  <a:gd name="connsiteX7-63" fmla="*/ 32200 w 32200"/>
                  <a:gd name="connsiteY7-64" fmla="*/ 21588 h 215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2200" h="21588" extrusionOk="0">
                    <a:moveTo>
                      <a:pt x="0" y="1"/>
                    </a:moveTo>
                    <a:lnTo>
                      <a:pt x="10172" y="1"/>
                    </a:lnTo>
                    <a:cubicBezTo>
                      <a:pt x="10298" y="-12"/>
                      <a:pt x="10423" y="68"/>
                      <a:pt x="10530" y="229"/>
                    </a:cubicBezTo>
                    <a:cubicBezTo>
                      <a:pt x="10623" y="369"/>
                      <a:pt x="10698" y="564"/>
                      <a:pt x="10748" y="796"/>
                    </a:cubicBezTo>
                    <a:lnTo>
                      <a:pt x="15027" y="20715"/>
                    </a:lnTo>
                    <a:cubicBezTo>
                      <a:pt x="15079" y="20973"/>
                      <a:pt x="15161" y="21190"/>
                      <a:pt x="15262" y="21344"/>
                    </a:cubicBezTo>
                    <a:cubicBezTo>
                      <a:pt x="15367" y="21504"/>
                      <a:pt x="15488" y="21588"/>
                      <a:pt x="15613" y="21588"/>
                    </a:cubicBezTo>
                    <a:lnTo>
                      <a:pt x="32200" y="21588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1" name="Линия"/>
              <p:cNvSpPr/>
              <p:nvPr/>
            </p:nvSpPr>
            <p:spPr>
              <a:xfrm flipV="1">
                <a:off x="10751795" y="7012151"/>
                <a:ext cx="6629119" cy="4449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0" y="1"/>
                    </a:moveTo>
                    <a:lnTo>
                      <a:pt x="9653" y="1"/>
                    </a:lnTo>
                    <a:cubicBezTo>
                      <a:pt x="9773" y="-9"/>
                      <a:pt x="9892" y="55"/>
                      <a:pt x="9994" y="184"/>
                    </a:cubicBezTo>
                    <a:cubicBezTo>
                      <a:pt x="10081" y="295"/>
                      <a:pt x="10153" y="452"/>
                      <a:pt x="10201" y="637"/>
                    </a:cubicBezTo>
                    <a:lnTo>
                      <a:pt x="15362" y="20893"/>
                    </a:lnTo>
                    <a:cubicBezTo>
                      <a:pt x="15411" y="21099"/>
                      <a:pt x="15489" y="21273"/>
                      <a:pt x="15585" y="21396"/>
                    </a:cubicBezTo>
                    <a:cubicBezTo>
                      <a:pt x="15684" y="21523"/>
                      <a:pt x="15800" y="21591"/>
                      <a:pt x="15918" y="21591"/>
                    </a:cubicBezTo>
                    <a:lnTo>
                      <a:pt x="21600" y="21591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2" name="Линия"/>
              <p:cNvSpPr/>
              <p:nvPr/>
            </p:nvSpPr>
            <p:spPr>
              <a:xfrm flipV="1">
                <a:off x="11333059" y="10049869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3" name="Линия"/>
              <p:cNvSpPr/>
              <p:nvPr/>
            </p:nvSpPr>
            <p:spPr>
              <a:xfrm flipV="1">
                <a:off x="11886903" y="8908727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4" name="Линия"/>
              <p:cNvSpPr/>
              <p:nvPr/>
            </p:nvSpPr>
            <p:spPr>
              <a:xfrm flipV="1">
                <a:off x="12434426" y="7855385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5" name="Линия"/>
              <p:cNvSpPr/>
              <p:nvPr/>
            </p:nvSpPr>
            <p:spPr>
              <a:xfrm flipV="1">
                <a:off x="6362759" y="8903659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6" name="Линия"/>
              <p:cNvSpPr/>
              <p:nvPr/>
            </p:nvSpPr>
            <p:spPr>
              <a:xfrm flipV="1">
                <a:off x="6910282" y="7850317"/>
                <a:ext cx="4303044" cy="313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186" y="0"/>
                    </a:lnTo>
                    <a:cubicBezTo>
                      <a:pt x="20385" y="168"/>
                      <a:pt x="20577" y="1084"/>
                      <a:pt x="20742" y="2649"/>
                    </a:cubicBezTo>
                    <a:cubicBezTo>
                      <a:pt x="20910" y="4252"/>
                      <a:pt x="21042" y="6471"/>
                      <a:pt x="21124" y="9057"/>
                    </a:cubicBezTo>
                    <a:lnTo>
                      <a:pt x="21600" y="21600"/>
                    </a:lnTo>
                  </a:path>
                </a:pathLst>
              </a:custGeom>
              <a:ln w="38100">
                <a:solidFill>
                  <a:schemeClr val="accent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38" name="TextBox 46"/>
              <p:cNvSpPr txBox="1">
                <a:spLocks noChangeArrowheads="1"/>
              </p:cNvSpPr>
              <p:nvPr/>
            </p:nvSpPr>
            <p:spPr bwMode="auto">
              <a:xfrm>
                <a:off x="6496246" y="3532314"/>
                <a:ext cx="266304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TextBox 46"/>
              <p:cNvSpPr txBox="1">
                <a:spLocks noChangeArrowheads="1"/>
              </p:cNvSpPr>
              <p:nvPr/>
            </p:nvSpPr>
            <p:spPr bwMode="auto">
              <a:xfrm>
                <a:off x="7079419" y="4653154"/>
                <a:ext cx="338439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TextBox 46"/>
              <p:cNvSpPr txBox="1">
                <a:spLocks noChangeArrowheads="1"/>
              </p:cNvSpPr>
              <p:nvPr/>
            </p:nvSpPr>
            <p:spPr bwMode="auto">
              <a:xfrm>
                <a:off x="11443918" y="2465514"/>
                <a:ext cx="266304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TextBox 46"/>
              <p:cNvSpPr txBox="1">
                <a:spLocks noChangeArrowheads="1"/>
              </p:cNvSpPr>
              <p:nvPr/>
            </p:nvSpPr>
            <p:spPr bwMode="auto">
              <a:xfrm>
                <a:off x="11993225" y="3518621"/>
                <a:ext cx="338439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TextBox 46"/>
              <p:cNvSpPr txBox="1">
                <a:spLocks noChangeArrowheads="1"/>
              </p:cNvSpPr>
              <p:nvPr/>
            </p:nvSpPr>
            <p:spPr bwMode="auto">
              <a:xfrm>
                <a:off x="12518161" y="4653154"/>
                <a:ext cx="338439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TextBox 46"/>
              <p:cNvSpPr txBox="1">
                <a:spLocks noChangeArrowheads="1"/>
              </p:cNvSpPr>
              <p:nvPr/>
            </p:nvSpPr>
            <p:spPr bwMode="auto">
              <a:xfrm>
                <a:off x="7055046" y="8305938"/>
                <a:ext cx="266304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TextBox 46"/>
              <p:cNvSpPr txBox="1">
                <a:spLocks noChangeArrowheads="1"/>
              </p:cNvSpPr>
              <p:nvPr/>
            </p:nvSpPr>
            <p:spPr bwMode="auto">
              <a:xfrm>
                <a:off x="6486752" y="9359047"/>
                <a:ext cx="338439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TextBox 46"/>
              <p:cNvSpPr txBox="1">
                <a:spLocks noChangeArrowheads="1"/>
              </p:cNvSpPr>
              <p:nvPr/>
            </p:nvSpPr>
            <p:spPr bwMode="auto">
              <a:xfrm>
                <a:off x="11426987" y="10490337"/>
                <a:ext cx="266304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TextBox 46"/>
              <p:cNvSpPr txBox="1">
                <a:spLocks noChangeArrowheads="1"/>
              </p:cNvSpPr>
              <p:nvPr/>
            </p:nvSpPr>
            <p:spPr bwMode="auto">
              <a:xfrm>
                <a:off x="12552025" y="8292247"/>
                <a:ext cx="338439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11925492" y="9359047"/>
                <a:ext cx="338439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endParaRPr lang="en-US" altLang="en-US" sz="75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Oval 66"/>
              <p:cNvSpPr>
                <a:spLocks noChangeArrowheads="1"/>
              </p:cNvSpPr>
              <p:nvPr/>
            </p:nvSpPr>
            <p:spPr bwMode="auto">
              <a:xfrm>
                <a:off x="11001678" y="2707490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49" name="Oval 66"/>
              <p:cNvSpPr>
                <a:spLocks noChangeArrowheads="1"/>
              </p:cNvSpPr>
              <p:nvPr/>
            </p:nvSpPr>
            <p:spPr bwMode="auto">
              <a:xfrm>
                <a:off x="11545961" y="3782999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auto">
              <a:xfrm>
                <a:off x="12098958" y="4910759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1" name="Oval 66"/>
              <p:cNvSpPr>
                <a:spLocks noChangeArrowheads="1"/>
              </p:cNvSpPr>
              <p:nvPr/>
            </p:nvSpPr>
            <p:spPr bwMode="auto">
              <a:xfrm>
                <a:off x="12112020" y="7963114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2" name="Oval 66"/>
              <p:cNvSpPr>
                <a:spLocks noChangeArrowheads="1"/>
              </p:cNvSpPr>
              <p:nvPr/>
            </p:nvSpPr>
            <p:spPr bwMode="auto">
              <a:xfrm>
                <a:off x="11550318" y="9003788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3" name="Oval 66"/>
              <p:cNvSpPr>
                <a:spLocks noChangeArrowheads="1"/>
              </p:cNvSpPr>
              <p:nvPr/>
            </p:nvSpPr>
            <p:spPr bwMode="auto">
              <a:xfrm>
                <a:off x="11006033" y="10157673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4" name="Oval 66"/>
              <p:cNvSpPr>
                <a:spLocks noChangeArrowheads="1"/>
              </p:cNvSpPr>
              <p:nvPr/>
            </p:nvSpPr>
            <p:spPr bwMode="auto">
              <a:xfrm>
                <a:off x="6037792" y="9021207"/>
                <a:ext cx="308317" cy="389512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5" name="Oval 66"/>
              <p:cNvSpPr>
                <a:spLocks noChangeArrowheads="1"/>
              </p:cNvSpPr>
              <p:nvPr/>
            </p:nvSpPr>
            <p:spPr bwMode="auto">
              <a:xfrm>
                <a:off x="6590787" y="7945698"/>
                <a:ext cx="308317" cy="389512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6" name="Oval 66"/>
              <p:cNvSpPr>
                <a:spLocks noChangeArrowheads="1"/>
              </p:cNvSpPr>
              <p:nvPr/>
            </p:nvSpPr>
            <p:spPr bwMode="auto">
              <a:xfrm>
                <a:off x="6011667" y="3769938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sp>
            <p:nvSpPr>
              <p:cNvPr id="57" name="Oval 66"/>
              <p:cNvSpPr>
                <a:spLocks noChangeArrowheads="1"/>
              </p:cNvSpPr>
              <p:nvPr/>
            </p:nvSpPr>
            <p:spPr bwMode="auto">
              <a:xfrm>
                <a:off x="6608203" y="4906407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cs typeface="+mn-ea"/>
                  <a:sym typeface="+mn-lt"/>
                </a:endParaRPr>
              </a:p>
            </p:txBody>
          </p:sp>
          <p:grpSp>
            <p:nvGrpSpPr>
              <p:cNvPr id="58" name="Группа 1"/>
              <p:cNvGrpSpPr/>
              <p:nvPr/>
            </p:nvGrpSpPr>
            <p:grpSpPr>
              <a:xfrm>
                <a:off x="10475495" y="1420565"/>
                <a:ext cx="3353281" cy="720735"/>
                <a:chOff x="10735297" y="586376"/>
                <a:chExt cx="3353281" cy="720735"/>
              </a:xfrm>
            </p:grpSpPr>
            <p:sp>
              <p:nvSpPr>
                <p:cNvPr id="68" name="Shape 135"/>
                <p:cNvSpPr>
                  <a:spLocks noChangeArrowheads="1"/>
                </p:cNvSpPr>
                <p:nvPr/>
              </p:nvSpPr>
              <p:spPr bwMode="auto">
                <a:xfrm>
                  <a:off x="10735297" y="586376"/>
                  <a:ext cx="3353281" cy="7207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Shape 136"/>
                <p:cNvSpPr>
                  <a:spLocks noChangeArrowheads="1"/>
                </p:cNvSpPr>
                <p:nvPr/>
              </p:nvSpPr>
              <p:spPr bwMode="auto">
                <a:xfrm>
                  <a:off x="11240470" y="719216"/>
                  <a:ext cx="2342934" cy="425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90" b="1" dirty="0" smtClean="0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90" b="1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Группа 56"/>
              <p:cNvGrpSpPr/>
              <p:nvPr/>
            </p:nvGrpSpPr>
            <p:grpSpPr>
              <a:xfrm>
                <a:off x="5414211" y="2519449"/>
                <a:ext cx="3353281" cy="720735"/>
                <a:chOff x="10735297" y="586376"/>
                <a:chExt cx="3353281" cy="720735"/>
              </a:xfrm>
            </p:grpSpPr>
            <p:sp>
              <p:nvSpPr>
                <p:cNvPr id="66" name="Shape 135"/>
                <p:cNvSpPr>
                  <a:spLocks noChangeArrowheads="1"/>
                </p:cNvSpPr>
                <p:nvPr/>
              </p:nvSpPr>
              <p:spPr bwMode="auto">
                <a:xfrm>
                  <a:off x="10735297" y="586376"/>
                  <a:ext cx="3353281" cy="7207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Shape 136"/>
                <p:cNvSpPr>
                  <a:spLocks noChangeArrowheads="1"/>
                </p:cNvSpPr>
                <p:nvPr/>
              </p:nvSpPr>
              <p:spPr bwMode="auto">
                <a:xfrm>
                  <a:off x="11240470" y="719216"/>
                  <a:ext cx="2342934" cy="425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90" b="1" dirty="0" smtClean="0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90" b="1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Группа 72"/>
              <p:cNvGrpSpPr/>
              <p:nvPr/>
            </p:nvGrpSpPr>
            <p:grpSpPr>
              <a:xfrm>
                <a:off x="5454316" y="10003091"/>
                <a:ext cx="3353281" cy="720735"/>
                <a:chOff x="10735297" y="586376"/>
                <a:chExt cx="3353281" cy="720735"/>
              </a:xfrm>
            </p:grpSpPr>
            <p:sp>
              <p:nvSpPr>
                <p:cNvPr id="64" name="Shape 135"/>
                <p:cNvSpPr>
                  <a:spLocks noChangeArrowheads="1"/>
                </p:cNvSpPr>
                <p:nvPr/>
              </p:nvSpPr>
              <p:spPr bwMode="auto">
                <a:xfrm>
                  <a:off x="10735297" y="586376"/>
                  <a:ext cx="3353281" cy="7207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Shape 136"/>
                <p:cNvSpPr>
                  <a:spLocks noChangeArrowheads="1"/>
                </p:cNvSpPr>
                <p:nvPr/>
              </p:nvSpPr>
              <p:spPr bwMode="auto">
                <a:xfrm>
                  <a:off x="11240470" y="719216"/>
                  <a:ext cx="2342934" cy="425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90" b="1" dirty="0" smtClean="0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90" b="1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Группа 75"/>
              <p:cNvGrpSpPr/>
              <p:nvPr/>
            </p:nvGrpSpPr>
            <p:grpSpPr>
              <a:xfrm>
                <a:off x="10339137" y="11085933"/>
                <a:ext cx="3353281" cy="720735"/>
                <a:chOff x="10735297" y="586376"/>
                <a:chExt cx="3353281" cy="720735"/>
              </a:xfrm>
            </p:grpSpPr>
            <p:sp>
              <p:nvSpPr>
                <p:cNvPr id="62" name="Shape 135"/>
                <p:cNvSpPr>
                  <a:spLocks noChangeArrowheads="1"/>
                </p:cNvSpPr>
                <p:nvPr/>
              </p:nvSpPr>
              <p:spPr bwMode="auto">
                <a:xfrm>
                  <a:off x="10735297" y="586376"/>
                  <a:ext cx="3353281" cy="7207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Shape 136"/>
                <p:cNvSpPr>
                  <a:spLocks noChangeArrowheads="1"/>
                </p:cNvSpPr>
                <p:nvPr/>
              </p:nvSpPr>
              <p:spPr bwMode="auto">
                <a:xfrm>
                  <a:off x="11240470" y="719216"/>
                  <a:ext cx="2342934" cy="425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90" b="1" dirty="0" smtClean="0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90" b="1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0" name="Фигура"/>
            <p:cNvSpPr/>
            <p:nvPr/>
          </p:nvSpPr>
          <p:spPr>
            <a:xfrm rot="159853">
              <a:off x="15981174" y="4452424"/>
              <a:ext cx="1134377" cy="3638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4820" y="0"/>
                  </a:moveTo>
                  <a:cubicBezTo>
                    <a:pt x="5446" y="2851"/>
                    <a:pt x="109" y="6759"/>
                    <a:pt x="1" y="10852"/>
                  </a:cubicBezTo>
                  <a:cubicBezTo>
                    <a:pt x="-104" y="14859"/>
                    <a:pt x="4819" y="18719"/>
                    <a:pt x="13710" y="21600"/>
                  </a:cubicBezTo>
                  <a:cubicBezTo>
                    <a:pt x="7461" y="18392"/>
                    <a:pt x="4730" y="14633"/>
                    <a:pt x="5933" y="10894"/>
                  </a:cubicBezTo>
                  <a:cubicBezTo>
                    <a:pt x="7193" y="6980"/>
                    <a:pt x="12683" y="3317"/>
                    <a:pt x="21496" y="514"/>
                  </a:cubicBezTo>
                  <a:lnTo>
                    <a:pt x="14820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cs typeface="+mn-ea"/>
                <a:sym typeface="+mn-lt"/>
              </a:endParaRPr>
            </a:p>
          </p:txBody>
        </p:sp>
      </p:grpSp>
      <p:sp>
        <p:nvSpPr>
          <p:cNvPr id="72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13538" y="799541"/>
            <a:ext cx="8143923" cy="4311246"/>
            <a:chOff x="-441866" y="1751961"/>
            <a:chExt cx="21717128" cy="11496656"/>
          </a:xfrm>
        </p:grpSpPr>
        <p:sp>
          <p:nvSpPr>
            <p:cNvPr id="14" name="Фигура"/>
            <p:cNvSpPr/>
            <p:nvPr/>
          </p:nvSpPr>
          <p:spPr>
            <a:xfrm rot="159853" flipH="1">
              <a:off x="-441866" y="8409015"/>
              <a:ext cx="4319224" cy="483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extrusionOk="0">
                  <a:moveTo>
                    <a:pt x="21111" y="7075"/>
                  </a:moveTo>
                  <a:cubicBezTo>
                    <a:pt x="18769" y="5156"/>
                    <a:pt x="15859" y="3543"/>
                    <a:pt x="12543" y="2324"/>
                  </a:cubicBezTo>
                  <a:cubicBezTo>
                    <a:pt x="9336" y="1145"/>
                    <a:pt x="5806" y="357"/>
                    <a:pt x="2138" y="0"/>
                  </a:cubicBezTo>
                  <a:cubicBezTo>
                    <a:pt x="1077" y="2134"/>
                    <a:pt x="406" y="4337"/>
                    <a:pt x="136" y="6566"/>
                  </a:cubicBezTo>
                  <a:cubicBezTo>
                    <a:pt x="-489" y="11737"/>
                    <a:pt x="1043" y="16920"/>
                    <a:pt x="4579" y="21600"/>
                  </a:cubicBezTo>
                  <a:cubicBezTo>
                    <a:pt x="5605" y="19600"/>
                    <a:pt x="6432" y="17562"/>
                    <a:pt x="7056" y="15497"/>
                  </a:cubicBezTo>
                  <a:cubicBezTo>
                    <a:pt x="7696" y="13378"/>
                    <a:pt x="8120" y="11236"/>
                    <a:pt x="8326" y="9084"/>
                  </a:cubicBezTo>
                  <a:cubicBezTo>
                    <a:pt x="10368" y="8457"/>
                    <a:pt x="12511" y="7970"/>
                    <a:pt x="14718" y="7631"/>
                  </a:cubicBezTo>
                  <a:cubicBezTo>
                    <a:pt x="16814" y="7309"/>
                    <a:pt x="18956" y="7123"/>
                    <a:pt x="21111" y="707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15" name="Фигура"/>
            <p:cNvSpPr/>
            <p:nvPr/>
          </p:nvSpPr>
          <p:spPr>
            <a:xfrm rot="159853">
              <a:off x="3192813" y="1751961"/>
              <a:ext cx="18082449" cy="826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593"/>
                  </a:moveTo>
                  <a:cubicBezTo>
                    <a:pt x="21181" y="8723"/>
                    <a:pt x="20319" y="7887"/>
                    <a:pt x="19520" y="7045"/>
                  </a:cubicBezTo>
                  <a:cubicBezTo>
                    <a:pt x="18515" y="5986"/>
                    <a:pt x="17405" y="5541"/>
                    <a:pt x="16301" y="5127"/>
                  </a:cubicBezTo>
                  <a:cubicBezTo>
                    <a:pt x="15429" y="4800"/>
                    <a:pt x="14556" y="4487"/>
                    <a:pt x="13678" y="4288"/>
                  </a:cubicBezTo>
                  <a:cubicBezTo>
                    <a:pt x="12723" y="4070"/>
                    <a:pt x="11761" y="3986"/>
                    <a:pt x="10798" y="4037"/>
                  </a:cubicBezTo>
                  <a:cubicBezTo>
                    <a:pt x="10522" y="3223"/>
                    <a:pt x="10200" y="2489"/>
                    <a:pt x="9838" y="1854"/>
                  </a:cubicBezTo>
                  <a:cubicBezTo>
                    <a:pt x="9393" y="1071"/>
                    <a:pt x="8895" y="445"/>
                    <a:pt x="8361" y="0"/>
                  </a:cubicBezTo>
                  <a:cubicBezTo>
                    <a:pt x="8241" y="1052"/>
                    <a:pt x="8038" y="2049"/>
                    <a:pt x="7761" y="2948"/>
                  </a:cubicBezTo>
                  <a:cubicBezTo>
                    <a:pt x="7439" y="3990"/>
                    <a:pt x="7024" y="4878"/>
                    <a:pt x="6541" y="5560"/>
                  </a:cubicBezTo>
                  <a:cubicBezTo>
                    <a:pt x="4954" y="6386"/>
                    <a:pt x="3509" y="8185"/>
                    <a:pt x="2373" y="10744"/>
                  </a:cubicBezTo>
                  <a:cubicBezTo>
                    <a:pt x="1061" y="13699"/>
                    <a:pt x="228" y="17512"/>
                    <a:pt x="0" y="21600"/>
                  </a:cubicBezTo>
                  <a:cubicBezTo>
                    <a:pt x="313" y="20492"/>
                    <a:pt x="745" y="19570"/>
                    <a:pt x="1258" y="18910"/>
                  </a:cubicBezTo>
                  <a:cubicBezTo>
                    <a:pt x="2722" y="17028"/>
                    <a:pt x="4485" y="17491"/>
                    <a:pt x="6143" y="18065"/>
                  </a:cubicBezTo>
                  <a:cubicBezTo>
                    <a:pt x="6404" y="18156"/>
                    <a:pt x="6665" y="18248"/>
                    <a:pt x="6926" y="18342"/>
                  </a:cubicBezTo>
                  <a:cubicBezTo>
                    <a:pt x="6910" y="18896"/>
                    <a:pt x="6838" y="19436"/>
                    <a:pt x="6716" y="19923"/>
                  </a:cubicBezTo>
                  <a:cubicBezTo>
                    <a:pt x="6577" y="20473"/>
                    <a:pt x="6379" y="20940"/>
                    <a:pt x="6138" y="21281"/>
                  </a:cubicBezTo>
                  <a:cubicBezTo>
                    <a:pt x="6768" y="21416"/>
                    <a:pt x="7403" y="21177"/>
                    <a:pt x="7976" y="20587"/>
                  </a:cubicBezTo>
                  <a:cubicBezTo>
                    <a:pt x="8400" y="20151"/>
                    <a:pt x="8780" y="19532"/>
                    <a:pt x="9093" y="18768"/>
                  </a:cubicBezTo>
                  <a:cubicBezTo>
                    <a:pt x="9606" y="18812"/>
                    <a:pt x="10119" y="18818"/>
                    <a:pt x="10632" y="18784"/>
                  </a:cubicBezTo>
                  <a:cubicBezTo>
                    <a:pt x="11201" y="18746"/>
                    <a:pt x="11770" y="18660"/>
                    <a:pt x="12336" y="18526"/>
                  </a:cubicBezTo>
                  <a:cubicBezTo>
                    <a:pt x="12311" y="18885"/>
                    <a:pt x="12263" y="19234"/>
                    <a:pt x="12194" y="19564"/>
                  </a:cubicBezTo>
                  <a:cubicBezTo>
                    <a:pt x="12121" y="19912"/>
                    <a:pt x="12025" y="20235"/>
                    <a:pt x="11910" y="20523"/>
                  </a:cubicBezTo>
                  <a:cubicBezTo>
                    <a:pt x="12492" y="20514"/>
                    <a:pt x="13064" y="20205"/>
                    <a:pt x="13581" y="19620"/>
                  </a:cubicBezTo>
                  <a:cubicBezTo>
                    <a:pt x="13960" y="19191"/>
                    <a:pt x="14302" y="18621"/>
                    <a:pt x="14592" y="17936"/>
                  </a:cubicBezTo>
                  <a:cubicBezTo>
                    <a:pt x="15618" y="17815"/>
                    <a:pt x="16630" y="17553"/>
                    <a:pt x="17624" y="17158"/>
                  </a:cubicBezTo>
                  <a:cubicBezTo>
                    <a:pt x="18646" y="16752"/>
                    <a:pt x="19681" y="16189"/>
                    <a:pt x="20553" y="14868"/>
                  </a:cubicBezTo>
                  <a:cubicBezTo>
                    <a:pt x="20927" y="14301"/>
                    <a:pt x="21257" y="13606"/>
                    <a:pt x="21531" y="12811"/>
                  </a:cubicBezTo>
                  <a:lnTo>
                    <a:pt x="19683" y="12929"/>
                  </a:lnTo>
                  <a:cubicBezTo>
                    <a:pt x="19975" y="12401"/>
                    <a:pt x="20289" y="11934"/>
                    <a:pt x="20620" y="11535"/>
                  </a:cubicBezTo>
                  <a:cubicBezTo>
                    <a:pt x="20933" y="11158"/>
                    <a:pt x="21261" y="10843"/>
                    <a:pt x="21600" y="1059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17" name="Кружок"/>
            <p:cNvSpPr/>
            <p:nvPr/>
          </p:nvSpPr>
          <p:spPr>
            <a:xfrm rot="159853">
              <a:off x="18405768" y="5115619"/>
              <a:ext cx="906003" cy="906003"/>
            </a:xfrm>
            <a:prstGeom prst="ellipse">
              <a:avLst/>
            </a:prstGeom>
            <a:solidFill>
              <a:srgbClr val="FFFFFF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18" name="Кружок"/>
            <p:cNvSpPr/>
            <p:nvPr/>
          </p:nvSpPr>
          <p:spPr>
            <a:xfrm rot="159853">
              <a:off x="18834906" y="5356286"/>
              <a:ext cx="400917" cy="40091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cs typeface="+mn-ea"/>
                <a:sym typeface="+mn-lt"/>
              </a:endParaRPr>
            </a:p>
          </p:txBody>
        </p:sp>
      </p:grpSp>
      <p:sp>
        <p:nvSpPr>
          <p:cNvPr id="70" name="Фигура"/>
          <p:cNvSpPr/>
          <p:nvPr/>
        </p:nvSpPr>
        <p:spPr>
          <a:xfrm rot="159853">
            <a:off x="6640755" y="1620734"/>
            <a:ext cx="425392" cy="1364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600" extrusionOk="0">
                <a:moveTo>
                  <a:pt x="14820" y="0"/>
                </a:moveTo>
                <a:cubicBezTo>
                  <a:pt x="5446" y="2851"/>
                  <a:pt x="109" y="6759"/>
                  <a:pt x="1" y="10852"/>
                </a:cubicBezTo>
                <a:cubicBezTo>
                  <a:pt x="-104" y="14859"/>
                  <a:pt x="4819" y="18719"/>
                  <a:pt x="13710" y="21600"/>
                </a:cubicBezTo>
                <a:cubicBezTo>
                  <a:pt x="7461" y="18392"/>
                  <a:pt x="4730" y="14633"/>
                  <a:pt x="5933" y="10894"/>
                </a:cubicBezTo>
                <a:cubicBezTo>
                  <a:pt x="7193" y="6980"/>
                  <a:pt x="12683" y="3317"/>
                  <a:pt x="21496" y="514"/>
                </a:cubicBezTo>
                <a:lnTo>
                  <a:pt x="14820" y="0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cs typeface="+mn-ea"/>
              <a:sym typeface="+mn-lt"/>
            </a:endParaRPr>
          </a:p>
        </p:txBody>
      </p:sp>
      <p:grpSp>
        <p:nvGrpSpPr>
          <p:cNvPr id="76" name="Группа 8"/>
          <p:cNvGrpSpPr/>
          <p:nvPr/>
        </p:nvGrpSpPr>
        <p:grpSpPr>
          <a:xfrm>
            <a:off x="781882" y="1040489"/>
            <a:ext cx="6824253" cy="3014663"/>
            <a:chOff x="1511424" y="2181457"/>
            <a:chExt cx="18198007" cy="8039101"/>
          </a:xfrm>
        </p:grpSpPr>
        <p:grpSp>
          <p:nvGrpSpPr>
            <p:cNvPr id="77" name="Группа 1"/>
            <p:cNvGrpSpPr/>
            <p:nvPr/>
          </p:nvGrpSpPr>
          <p:grpSpPr>
            <a:xfrm>
              <a:off x="5545856" y="3831143"/>
              <a:ext cx="10311315" cy="4755261"/>
              <a:chOff x="5545856" y="3831143"/>
              <a:chExt cx="10311315" cy="4755261"/>
            </a:xfrm>
          </p:grpSpPr>
          <p:sp>
            <p:nvSpPr>
              <p:cNvPr id="137" name="Shape 87"/>
              <p:cNvSpPr>
                <a:spLocks noChangeArrowheads="1"/>
              </p:cNvSpPr>
              <p:nvPr/>
            </p:nvSpPr>
            <p:spPr bwMode="auto">
              <a:xfrm>
                <a:off x="5545856" y="3834767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 dirty="0" err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8" name="Shape 90"/>
              <p:cNvSpPr>
                <a:spLocks noChangeArrowheads="1"/>
              </p:cNvSpPr>
              <p:nvPr/>
            </p:nvSpPr>
            <p:spPr bwMode="auto">
              <a:xfrm>
                <a:off x="6453397" y="4877135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9" name="Shape 93"/>
              <p:cNvSpPr>
                <a:spLocks noChangeArrowheads="1"/>
              </p:cNvSpPr>
              <p:nvPr/>
            </p:nvSpPr>
            <p:spPr bwMode="auto">
              <a:xfrm>
                <a:off x="10085323" y="3833711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0" name="Shape 96"/>
              <p:cNvSpPr>
                <a:spLocks noChangeArrowheads="1"/>
              </p:cNvSpPr>
              <p:nvPr/>
            </p:nvSpPr>
            <p:spPr bwMode="auto">
              <a:xfrm>
                <a:off x="11005563" y="4876079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1" name="Shape 99"/>
              <p:cNvSpPr>
                <a:spLocks noChangeArrowheads="1"/>
              </p:cNvSpPr>
              <p:nvPr/>
            </p:nvSpPr>
            <p:spPr bwMode="auto">
              <a:xfrm>
                <a:off x="14358904" y="3831143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 dirty="0" err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2" name="Shape 102"/>
              <p:cNvSpPr>
                <a:spLocks noChangeArrowheads="1"/>
              </p:cNvSpPr>
              <p:nvPr/>
            </p:nvSpPr>
            <p:spPr bwMode="auto">
              <a:xfrm>
                <a:off x="15279147" y="4873508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3" name="Shape 105"/>
              <p:cNvSpPr>
                <a:spLocks noChangeArrowheads="1"/>
              </p:cNvSpPr>
              <p:nvPr/>
            </p:nvSpPr>
            <p:spPr bwMode="auto">
              <a:xfrm>
                <a:off x="7920259" y="8206812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4" name="Shape 108"/>
              <p:cNvSpPr>
                <a:spLocks noChangeArrowheads="1"/>
              </p:cNvSpPr>
              <p:nvPr/>
            </p:nvSpPr>
            <p:spPr bwMode="auto">
              <a:xfrm>
                <a:off x="8816123" y="7181903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5" name="Shape 111"/>
              <p:cNvSpPr>
                <a:spLocks noChangeArrowheads="1"/>
              </p:cNvSpPr>
              <p:nvPr/>
            </p:nvSpPr>
            <p:spPr bwMode="auto">
              <a:xfrm>
                <a:off x="12276867" y="8202065"/>
                <a:ext cx="578027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6" name="Shape 114"/>
              <p:cNvSpPr>
                <a:spLocks noChangeArrowheads="1"/>
              </p:cNvSpPr>
              <p:nvPr/>
            </p:nvSpPr>
            <p:spPr bwMode="auto">
              <a:xfrm>
                <a:off x="13160032" y="7177156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78" name="Shape 47"/>
            <p:cNvSpPr>
              <a:spLocks noChangeShapeType="1"/>
            </p:cNvSpPr>
            <p:nvPr/>
          </p:nvSpPr>
          <p:spPr bwMode="auto">
            <a:xfrm flipV="1">
              <a:off x="7931984" y="6211457"/>
              <a:ext cx="9303047" cy="1731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79" name="Shape 54"/>
            <p:cNvSpPr>
              <a:spLocks noChangeArrowheads="1"/>
            </p:cNvSpPr>
            <p:nvPr/>
          </p:nvSpPr>
          <p:spPr bwMode="auto">
            <a:xfrm>
              <a:off x="14279674" y="6081111"/>
              <a:ext cx="317149" cy="317204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0" name="Shape 56"/>
            <p:cNvSpPr>
              <a:spLocks noChangeArrowheads="1"/>
            </p:cNvSpPr>
            <p:nvPr/>
          </p:nvSpPr>
          <p:spPr bwMode="auto">
            <a:xfrm>
              <a:off x="10668586" y="3832081"/>
              <a:ext cx="3648490" cy="41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rgbClr val="344245"/>
                  </a:solidFill>
                  <a:latin typeface="+mn-lt"/>
                  <a:cs typeface="+mn-ea"/>
                  <a:sym typeface="+mn-lt"/>
                </a:rPr>
                <a:t>添加内容</a:t>
              </a:r>
              <a:endParaRPr lang="ru-RU" altLang="ru-RU" sz="750" dirty="0">
                <a:solidFill>
                  <a:srgbClr val="344245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1" name="Shape 57"/>
            <p:cNvSpPr>
              <a:spLocks noChangeArrowheads="1"/>
            </p:cNvSpPr>
            <p:nvPr/>
          </p:nvSpPr>
          <p:spPr bwMode="auto">
            <a:xfrm>
              <a:off x="11619087" y="4861734"/>
              <a:ext cx="3648490" cy="41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rgbClr val="344245"/>
                  </a:solidFill>
                  <a:latin typeface="+mn-lt"/>
                  <a:cs typeface="+mn-ea"/>
                  <a:sym typeface="+mn-lt"/>
                </a:rPr>
                <a:t>添加内容</a:t>
              </a:r>
              <a:endParaRPr lang="ru-RU" altLang="ru-RU" sz="750" dirty="0">
                <a:solidFill>
                  <a:srgbClr val="344245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2" name="Shape 65"/>
            <p:cNvSpPr>
              <a:spLocks noChangeShapeType="1"/>
            </p:cNvSpPr>
            <p:nvPr/>
          </p:nvSpPr>
          <p:spPr bwMode="auto">
            <a:xfrm flipH="1" flipV="1">
              <a:off x="4850509" y="2972030"/>
              <a:ext cx="2968252" cy="3246940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9050" tIns="19050" rIns="19050" bIns="19050" anchor="ctr"/>
            <a:lstStyle/>
            <a:p>
              <a:endParaRPr lang="ru-RU" sz="675">
                <a:cs typeface="+mn-ea"/>
                <a:sym typeface="+mn-lt"/>
              </a:endParaRPr>
            </a:p>
          </p:txBody>
        </p:sp>
        <p:sp>
          <p:nvSpPr>
            <p:cNvPr id="83" name="Shape 67"/>
            <p:cNvSpPr>
              <a:spLocks noChangeArrowheads="1"/>
            </p:cNvSpPr>
            <p:nvPr/>
          </p:nvSpPr>
          <p:spPr bwMode="auto">
            <a:xfrm>
              <a:off x="6162421" y="3832081"/>
              <a:ext cx="3648490" cy="41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rgbClr val="344245"/>
                  </a:solidFill>
                  <a:latin typeface="+mn-lt"/>
                  <a:cs typeface="+mn-ea"/>
                  <a:sym typeface="+mn-lt"/>
                </a:rPr>
                <a:t>添加内容</a:t>
              </a:r>
              <a:endParaRPr lang="ru-RU" altLang="ru-RU" sz="750" dirty="0">
                <a:solidFill>
                  <a:srgbClr val="344245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4" name="Shape 68"/>
            <p:cNvSpPr>
              <a:spLocks noChangeArrowheads="1"/>
            </p:cNvSpPr>
            <p:nvPr/>
          </p:nvSpPr>
          <p:spPr bwMode="auto">
            <a:xfrm>
              <a:off x="7112917" y="4861737"/>
              <a:ext cx="3648490" cy="41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r>
                <a:rPr lang="zh-CN" altLang="en-US" sz="750" dirty="0" smtClean="0">
                  <a:solidFill>
                    <a:srgbClr val="344245"/>
                  </a:solidFill>
                  <a:latin typeface="+mn-lt"/>
                  <a:cs typeface="+mn-ea"/>
                  <a:sym typeface="+mn-lt"/>
                </a:rPr>
                <a:t>添加内容</a:t>
              </a:r>
              <a:endParaRPr lang="ru-RU" altLang="ru-RU" sz="750" dirty="0">
                <a:solidFill>
                  <a:srgbClr val="344245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5" name="Shape 83"/>
            <p:cNvSpPr>
              <a:spLocks noChangeArrowheads="1"/>
            </p:cNvSpPr>
            <p:nvPr/>
          </p:nvSpPr>
          <p:spPr bwMode="auto">
            <a:xfrm>
              <a:off x="4269883" y="2181457"/>
              <a:ext cx="863608" cy="863757"/>
            </a:xfrm>
            <a:prstGeom prst="ellipse">
              <a:avLst/>
            </a:prstGeom>
            <a:solidFill>
              <a:schemeClr val="tx2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6" name="Shape 84"/>
            <p:cNvSpPr>
              <a:spLocks noChangeArrowheads="1"/>
            </p:cNvSpPr>
            <p:nvPr/>
          </p:nvSpPr>
          <p:spPr bwMode="auto">
            <a:xfrm>
              <a:off x="4338763" y="2356814"/>
              <a:ext cx="725488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ctr">
                <a:defRPr sz="2500" cap="all"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sz="940" b="1" kern="0" dirty="0">
                  <a:solidFill>
                    <a:schemeClr val="bg2"/>
                  </a:solidFill>
                  <a:cs typeface="+mn-ea"/>
                  <a:sym typeface="+mn-lt"/>
                </a:rPr>
                <a:t>1</a:t>
              </a:r>
              <a:endParaRPr sz="940" b="1" kern="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87" name="Shape 85"/>
            <p:cNvSpPr>
              <a:spLocks noChangeArrowheads="1"/>
            </p:cNvSpPr>
            <p:nvPr/>
          </p:nvSpPr>
          <p:spPr bwMode="auto">
            <a:xfrm>
              <a:off x="1511424" y="2383804"/>
              <a:ext cx="2535237" cy="48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>
              <a:spAutoFit/>
            </a:bodyPr>
            <a:lstStyle>
              <a:lvl1pPr algn="r">
                <a:defRPr sz="2500" b="1" cap="all">
                  <a:solidFill>
                    <a:srgbClr val="344245"/>
                  </a:solidFill>
                </a:defRPr>
              </a:lvl1pPr>
            </a:lstStyle>
            <a:p>
              <a:pPr>
                <a:defRPr/>
              </a:pPr>
              <a:r>
                <a:rPr lang="zh-CN" altLang="en-US" sz="940" kern="0" dirty="0" smtClean="0">
                  <a:cs typeface="+mn-ea"/>
                  <a:sym typeface="+mn-lt"/>
                </a:rPr>
                <a:t>添加内容</a:t>
              </a:r>
              <a:endParaRPr sz="940" kern="0" dirty="0">
                <a:cs typeface="+mn-ea"/>
                <a:sym typeface="+mn-lt"/>
              </a:endParaRPr>
            </a:p>
          </p:txBody>
        </p:sp>
        <p:sp>
          <p:nvSpPr>
            <p:cNvPr id="88" name="Shape 86"/>
            <p:cNvSpPr>
              <a:spLocks noChangeArrowheads="1"/>
            </p:cNvSpPr>
            <p:nvPr/>
          </p:nvSpPr>
          <p:spPr bwMode="auto">
            <a:xfrm>
              <a:off x="5644543" y="3845689"/>
              <a:ext cx="380650" cy="3807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9" name="Shape 89"/>
            <p:cNvSpPr>
              <a:spLocks noChangeArrowheads="1"/>
            </p:cNvSpPr>
            <p:nvPr/>
          </p:nvSpPr>
          <p:spPr bwMode="auto">
            <a:xfrm>
              <a:off x="6539384" y="4881647"/>
              <a:ext cx="380650" cy="3807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90" name="Группа 6"/>
            <p:cNvGrpSpPr/>
            <p:nvPr/>
          </p:nvGrpSpPr>
          <p:grpSpPr>
            <a:xfrm>
              <a:off x="5915149" y="2181457"/>
              <a:ext cx="6409782" cy="4037513"/>
              <a:chOff x="5915149" y="2181457"/>
              <a:chExt cx="6409782" cy="4037513"/>
            </a:xfrm>
          </p:grpSpPr>
          <p:sp>
            <p:nvSpPr>
              <p:cNvPr id="131" name="Shape 48"/>
              <p:cNvSpPr>
                <a:spLocks noChangeShapeType="1"/>
              </p:cNvSpPr>
              <p:nvPr/>
            </p:nvSpPr>
            <p:spPr bwMode="auto">
              <a:xfrm flipH="1" flipV="1">
                <a:off x="9356679" y="2972030"/>
                <a:ext cx="2968252" cy="3246940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32" name="Shape 77"/>
              <p:cNvSpPr>
                <a:spLocks noChangeArrowheads="1"/>
              </p:cNvSpPr>
              <p:nvPr/>
            </p:nvSpPr>
            <p:spPr bwMode="auto">
              <a:xfrm>
                <a:off x="8673329" y="2181457"/>
                <a:ext cx="863608" cy="863757"/>
              </a:xfrm>
              <a:prstGeom prst="ellipse">
                <a:avLst/>
              </a:prstGeom>
              <a:solidFill>
                <a:schemeClr val="tx2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3" name="Shape 78"/>
              <p:cNvSpPr>
                <a:spLocks noChangeArrowheads="1"/>
              </p:cNvSpPr>
              <p:nvPr/>
            </p:nvSpPr>
            <p:spPr bwMode="auto">
              <a:xfrm>
                <a:off x="8742488" y="2356814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>
                  <a:defRPr/>
                </a:pPr>
                <a:r>
                  <a:rPr sz="940" b="1" kern="0">
                    <a:solidFill>
                      <a:schemeClr val="bg2"/>
                    </a:solidFill>
                    <a:cs typeface="+mn-ea"/>
                    <a:sym typeface="+mn-lt"/>
                  </a:rPr>
                  <a:t>3</a:t>
                </a:r>
                <a:endParaRPr sz="940" b="1" kern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Shape 79"/>
              <p:cNvSpPr>
                <a:spLocks noChangeArrowheads="1"/>
              </p:cNvSpPr>
              <p:nvPr/>
            </p:nvSpPr>
            <p:spPr bwMode="auto">
              <a:xfrm>
                <a:off x="5915149" y="2383804"/>
                <a:ext cx="253523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35" name="Shape 92"/>
              <p:cNvSpPr>
                <a:spLocks noChangeArrowheads="1"/>
              </p:cNvSpPr>
              <p:nvPr/>
            </p:nvSpPr>
            <p:spPr bwMode="auto">
              <a:xfrm>
                <a:off x="10184009" y="3844633"/>
                <a:ext cx="380650" cy="3807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6" name="Shape 95"/>
              <p:cNvSpPr>
                <a:spLocks noChangeArrowheads="1"/>
              </p:cNvSpPr>
              <p:nvPr/>
            </p:nvSpPr>
            <p:spPr bwMode="auto">
              <a:xfrm>
                <a:off x="11091550" y="4880591"/>
                <a:ext cx="380650" cy="3807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Группа 7"/>
            <p:cNvGrpSpPr/>
            <p:nvPr/>
          </p:nvGrpSpPr>
          <p:grpSpPr>
            <a:xfrm>
              <a:off x="10304587" y="2181457"/>
              <a:ext cx="9301921" cy="4037513"/>
              <a:chOff x="10304587" y="2181457"/>
              <a:chExt cx="9301921" cy="4037513"/>
            </a:xfrm>
          </p:grpSpPr>
          <p:sp>
            <p:nvSpPr>
              <p:cNvPr id="123" name="Shape 50"/>
              <p:cNvSpPr>
                <a:spLocks noChangeShapeType="1"/>
              </p:cNvSpPr>
              <p:nvPr/>
            </p:nvSpPr>
            <p:spPr bwMode="auto">
              <a:xfrm flipH="1" flipV="1">
                <a:off x="13691646" y="2972030"/>
                <a:ext cx="2968253" cy="3246940"/>
              </a:xfrm>
              <a:prstGeom prst="line">
                <a:avLst/>
              </a:prstGeom>
              <a:noFill/>
              <a:ln w="63500">
                <a:solidFill>
                  <a:schemeClr val="accent3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24" name="Shape 58"/>
              <p:cNvSpPr>
                <a:spLocks noChangeArrowheads="1"/>
              </p:cNvSpPr>
              <p:nvPr/>
            </p:nvSpPr>
            <p:spPr bwMode="auto">
              <a:xfrm>
                <a:off x="15007519" y="3832081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5" name="Shape 59"/>
              <p:cNvSpPr>
                <a:spLocks noChangeArrowheads="1"/>
              </p:cNvSpPr>
              <p:nvPr/>
            </p:nvSpPr>
            <p:spPr bwMode="auto">
              <a:xfrm>
                <a:off x="15958018" y="4861735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6" name="Shape 80"/>
              <p:cNvSpPr>
                <a:spLocks noChangeArrowheads="1"/>
              </p:cNvSpPr>
              <p:nvPr/>
            </p:nvSpPr>
            <p:spPr bwMode="auto">
              <a:xfrm>
                <a:off x="13063657" y="2181457"/>
                <a:ext cx="863608" cy="863757"/>
              </a:xfrm>
              <a:prstGeom prst="ellipse">
                <a:avLst/>
              </a:prstGeom>
              <a:solidFill>
                <a:schemeClr val="tx2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7" name="Shape 81"/>
              <p:cNvSpPr>
                <a:spLocks noChangeArrowheads="1"/>
              </p:cNvSpPr>
              <p:nvPr/>
            </p:nvSpPr>
            <p:spPr bwMode="auto">
              <a:xfrm>
                <a:off x="13146213" y="2369516"/>
                <a:ext cx="723901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>
                  <a:defRPr/>
                </a:pPr>
                <a:r>
                  <a:rPr sz="940" b="1" kern="0" dirty="0">
                    <a:solidFill>
                      <a:schemeClr val="bg2"/>
                    </a:solidFill>
                    <a:cs typeface="+mn-ea"/>
                    <a:sym typeface="+mn-lt"/>
                  </a:rPr>
                  <a:t>5</a:t>
                </a:r>
                <a:endParaRPr sz="940" b="1" kern="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Shape 82"/>
              <p:cNvSpPr>
                <a:spLocks noChangeArrowheads="1"/>
              </p:cNvSpPr>
              <p:nvPr/>
            </p:nvSpPr>
            <p:spPr bwMode="auto">
              <a:xfrm>
                <a:off x="10304587" y="2383804"/>
                <a:ext cx="2536826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29" name="Shape 98"/>
              <p:cNvSpPr>
                <a:spLocks noChangeArrowheads="1"/>
              </p:cNvSpPr>
              <p:nvPr/>
            </p:nvSpPr>
            <p:spPr bwMode="auto">
              <a:xfrm>
                <a:off x="14457592" y="3842065"/>
                <a:ext cx="380650" cy="3807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0" name="Shape 101"/>
              <p:cNvSpPr>
                <a:spLocks noChangeArrowheads="1"/>
              </p:cNvSpPr>
              <p:nvPr/>
            </p:nvSpPr>
            <p:spPr bwMode="auto">
              <a:xfrm>
                <a:off x="15365134" y="4878022"/>
                <a:ext cx="380650" cy="3807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92" name="Shape 52"/>
            <p:cNvSpPr>
              <a:spLocks noChangeArrowheads="1"/>
            </p:cNvSpPr>
            <p:nvPr/>
          </p:nvSpPr>
          <p:spPr bwMode="auto">
            <a:xfrm>
              <a:off x="9965695" y="6081111"/>
              <a:ext cx="317150" cy="317204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93" name="Группа 5"/>
            <p:cNvGrpSpPr/>
            <p:nvPr/>
          </p:nvGrpSpPr>
          <p:grpSpPr>
            <a:xfrm>
              <a:off x="1550519" y="6294809"/>
              <a:ext cx="9251580" cy="3925749"/>
              <a:chOff x="3859337" y="6294809"/>
              <a:chExt cx="9251580" cy="3925749"/>
            </a:xfrm>
          </p:grpSpPr>
          <p:sp>
            <p:nvSpPr>
              <p:cNvPr id="115" name="Shape 49"/>
              <p:cNvSpPr>
                <a:spLocks noChangeShapeType="1"/>
              </p:cNvSpPr>
              <p:nvPr/>
            </p:nvSpPr>
            <p:spPr bwMode="auto">
              <a:xfrm flipV="1">
                <a:off x="7238274" y="6294809"/>
                <a:ext cx="2864205" cy="3172711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16" name="Shape 60"/>
              <p:cNvSpPr>
                <a:spLocks noChangeArrowheads="1"/>
              </p:cNvSpPr>
              <p:nvPr/>
            </p:nvSpPr>
            <p:spPr bwMode="auto">
              <a:xfrm>
                <a:off x="9462427" y="716921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7" name="Shape 61"/>
              <p:cNvSpPr>
                <a:spLocks noChangeArrowheads="1"/>
              </p:cNvSpPr>
              <p:nvPr/>
            </p:nvSpPr>
            <p:spPr bwMode="auto">
              <a:xfrm>
                <a:off x="8546008" y="8198870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8" name="Shape 71"/>
              <p:cNvSpPr>
                <a:spLocks noChangeArrowheads="1"/>
              </p:cNvSpPr>
              <p:nvPr/>
            </p:nvSpPr>
            <p:spPr bwMode="auto">
              <a:xfrm>
                <a:off x="6617868" y="9356800"/>
                <a:ext cx="863608" cy="863758"/>
              </a:xfrm>
              <a:prstGeom prst="ellipse">
                <a:avLst/>
              </a:prstGeom>
              <a:solidFill>
                <a:schemeClr val="tx2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9" name="Shape 72"/>
              <p:cNvSpPr>
                <a:spLocks noChangeArrowheads="1"/>
              </p:cNvSpPr>
              <p:nvPr/>
            </p:nvSpPr>
            <p:spPr bwMode="auto">
              <a:xfrm>
                <a:off x="6686675" y="9532313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sz="940" b="1" kern="0">
                    <a:solidFill>
                      <a:schemeClr val="bg2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sz="940" b="1" kern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Shape 73"/>
              <p:cNvSpPr>
                <a:spLocks noChangeArrowheads="1"/>
              </p:cNvSpPr>
              <p:nvPr/>
            </p:nvSpPr>
            <p:spPr bwMode="auto">
              <a:xfrm>
                <a:off x="3859337" y="9559302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21" name="Shape 104"/>
              <p:cNvSpPr>
                <a:spLocks noChangeArrowheads="1"/>
              </p:cNvSpPr>
              <p:nvPr/>
            </p:nvSpPr>
            <p:spPr bwMode="auto">
              <a:xfrm>
                <a:off x="8018945" y="8211324"/>
                <a:ext cx="380650" cy="380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2" name="Shape 107"/>
              <p:cNvSpPr>
                <a:spLocks noChangeArrowheads="1"/>
              </p:cNvSpPr>
              <p:nvPr/>
            </p:nvSpPr>
            <p:spPr bwMode="auto">
              <a:xfrm>
                <a:off x="8902111" y="7186416"/>
                <a:ext cx="380650" cy="380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Группа 4"/>
            <p:cNvGrpSpPr/>
            <p:nvPr/>
          </p:nvGrpSpPr>
          <p:grpSpPr>
            <a:xfrm>
              <a:off x="6123880" y="6294809"/>
              <a:ext cx="9216689" cy="3925749"/>
              <a:chOff x="8250362" y="6294809"/>
              <a:chExt cx="9216689" cy="3925749"/>
            </a:xfrm>
          </p:grpSpPr>
          <p:sp>
            <p:nvSpPr>
              <p:cNvPr id="107" name="Shape 51"/>
              <p:cNvSpPr>
                <a:spLocks noChangeShapeType="1"/>
              </p:cNvSpPr>
              <p:nvPr/>
            </p:nvSpPr>
            <p:spPr bwMode="auto">
              <a:xfrm flipV="1">
                <a:off x="11581710" y="6294809"/>
                <a:ext cx="2864204" cy="3172711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08" name="Shape 62"/>
              <p:cNvSpPr>
                <a:spLocks noChangeArrowheads="1"/>
              </p:cNvSpPr>
              <p:nvPr/>
            </p:nvSpPr>
            <p:spPr bwMode="auto">
              <a:xfrm>
                <a:off x="13818561" y="716921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9" name="Shape 63"/>
              <p:cNvSpPr>
                <a:spLocks noChangeArrowheads="1"/>
              </p:cNvSpPr>
              <p:nvPr/>
            </p:nvSpPr>
            <p:spPr bwMode="auto">
              <a:xfrm>
                <a:off x="12902145" y="8198870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0" name="Shape 74"/>
              <p:cNvSpPr>
                <a:spLocks noChangeArrowheads="1"/>
              </p:cNvSpPr>
              <p:nvPr/>
            </p:nvSpPr>
            <p:spPr bwMode="auto">
              <a:xfrm>
                <a:off x="11008195" y="9356800"/>
                <a:ext cx="863608" cy="863758"/>
              </a:xfrm>
              <a:prstGeom prst="ellipse">
                <a:avLst/>
              </a:prstGeom>
              <a:solidFill>
                <a:schemeClr val="tx2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1" name="Shape 75"/>
              <p:cNvSpPr>
                <a:spLocks noChangeArrowheads="1"/>
              </p:cNvSpPr>
              <p:nvPr/>
            </p:nvSpPr>
            <p:spPr bwMode="auto">
              <a:xfrm>
                <a:off x="11077700" y="9532313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sz="940" b="1" kern="0">
                    <a:solidFill>
                      <a:schemeClr val="bg2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sz="940" b="1" kern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Shape 76"/>
              <p:cNvSpPr>
                <a:spLocks noChangeArrowheads="1"/>
              </p:cNvSpPr>
              <p:nvPr/>
            </p:nvSpPr>
            <p:spPr bwMode="auto">
              <a:xfrm>
                <a:off x="8250362" y="9559302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13" name="Shape 110"/>
              <p:cNvSpPr>
                <a:spLocks noChangeArrowheads="1"/>
              </p:cNvSpPr>
              <p:nvPr/>
            </p:nvSpPr>
            <p:spPr bwMode="auto">
              <a:xfrm>
                <a:off x="12375555" y="8206578"/>
                <a:ext cx="380651" cy="3807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4" name="Shape 113"/>
              <p:cNvSpPr>
                <a:spLocks noChangeArrowheads="1"/>
              </p:cNvSpPr>
              <p:nvPr/>
            </p:nvSpPr>
            <p:spPr bwMode="auto">
              <a:xfrm>
                <a:off x="13258718" y="7181670"/>
                <a:ext cx="380650" cy="3807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Группа 68"/>
            <p:cNvGrpSpPr/>
            <p:nvPr/>
          </p:nvGrpSpPr>
          <p:grpSpPr>
            <a:xfrm>
              <a:off x="10492742" y="6294809"/>
              <a:ext cx="9216689" cy="3925749"/>
              <a:chOff x="8250362" y="6294809"/>
              <a:chExt cx="9216689" cy="3925749"/>
            </a:xfrm>
          </p:grpSpPr>
          <p:sp>
            <p:nvSpPr>
              <p:cNvPr id="99" name="Shape 51"/>
              <p:cNvSpPr>
                <a:spLocks noChangeShapeType="1"/>
              </p:cNvSpPr>
              <p:nvPr/>
            </p:nvSpPr>
            <p:spPr bwMode="auto">
              <a:xfrm flipV="1">
                <a:off x="11581710" y="6294809"/>
                <a:ext cx="2864204" cy="3172711"/>
              </a:xfrm>
              <a:prstGeom prst="line">
                <a:avLst/>
              </a:prstGeom>
              <a:noFill/>
              <a:ln w="63500">
                <a:solidFill>
                  <a:schemeClr val="accent3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00" name="Shape 62"/>
              <p:cNvSpPr>
                <a:spLocks noChangeArrowheads="1"/>
              </p:cNvSpPr>
              <p:nvPr/>
            </p:nvSpPr>
            <p:spPr bwMode="auto">
              <a:xfrm>
                <a:off x="13818561" y="716921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" name="Shape 63"/>
              <p:cNvSpPr>
                <a:spLocks noChangeArrowheads="1"/>
              </p:cNvSpPr>
              <p:nvPr/>
            </p:nvSpPr>
            <p:spPr bwMode="auto">
              <a:xfrm>
                <a:off x="12902145" y="8198870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2" name="Shape 74"/>
              <p:cNvSpPr>
                <a:spLocks noChangeArrowheads="1"/>
              </p:cNvSpPr>
              <p:nvPr/>
            </p:nvSpPr>
            <p:spPr bwMode="auto">
              <a:xfrm>
                <a:off x="11008195" y="9356800"/>
                <a:ext cx="863608" cy="863758"/>
              </a:xfrm>
              <a:prstGeom prst="ellipse">
                <a:avLst/>
              </a:prstGeom>
              <a:solidFill>
                <a:schemeClr val="tx2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3" name="Shape 75"/>
              <p:cNvSpPr>
                <a:spLocks noChangeArrowheads="1"/>
              </p:cNvSpPr>
              <p:nvPr/>
            </p:nvSpPr>
            <p:spPr bwMode="auto">
              <a:xfrm>
                <a:off x="11077700" y="9532313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lang="ru-RU" sz="940" b="1" kern="0" dirty="0">
                    <a:solidFill>
                      <a:schemeClr val="bg2"/>
                    </a:solidFill>
                    <a:latin typeface="+mn-lt"/>
                    <a:ea typeface="+mn-ea"/>
                    <a:cs typeface="+mn-ea"/>
                    <a:sym typeface="+mn-lt"/>
                  </a:rPr>
                  <a:t>6</a:t>
                </a:r>
                <a:endParaRPr sz="940" b="1" kern="0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Shape 76"/>
              <p:cNvSpPr>
                <a:spLocks noChangeArrowheads="1"/>
              </p:cNvSpPr>
              <p:nvPr/>
            </p:nvSpPr>
            <p:spPr bwMode="auto">
              <a:xfrm>
                <a:off x="8250362" y="9559302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05" name="Shape 110"/>
              <p:cNvSpPr>
                <a:spLocks noChangeArrowheads="1"/>
              </p:cNvSpPr>
              <p:nvPr/>
            </p:nvSpPr>
            <p:spPr bwMode="auto">
              <a:xfrm>
                <a:off x="12375555" y="8206578"/>
                <a:ext cx="380651" cy="3807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6" name="Shape 113"/>
              <p:cNvSpPr>
                <a:spLocks noChangeArrowheads="1"/>
              </p:cNvSpPr>
              <p:nvPr/>
            </p:nvSpPr>
            <p:spPr bwMode="auto">
              <a:xfrm>
                <a:off x="13258718" y="7181670"/>
                <a:ext cx="380650" cy="3807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96" name="Shape 53"/>
            <p:cNvSpPr>
              <a:spLocks noChangeArrowheads="1"/>
            </p:cNvSpPr>
            <p:nvPr/>
          </p:nvSpPr>
          <p:spPr bwMode="auto">
            <a:xfrm>
              <a:off x="12188212" y="6081111"/>
              <a:ext cx="317150" cy="317204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2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7" name="Shape 55"/>
            <p:cNvSpPr>
              <a:spLocks noChangeArrowheads="1"/>
            </p:cNvSpPr>
            <p:nvPr/>
          </p:nvSpPr>
          <p:spPr bwMode="auto">
            <a:xfrm>
              <a:off x="16518235" y="6081111"/>
              <a:ext cx="317149" cy="317204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3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8" name="Shape 66"/>
            <p:cNvSpPr>
              <a:spLocks noChangeArrowheads="1"/>
            </p:cNvSpPr>
            <p:nvPr/>
          </p:nvSpPr>
          <p:spPr bwMode="auto">
            <a:xfrm>
              <a:off x="7682045" y="6081111"/>
              <a:ext cx="317149" cy="317204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1"/>
              </a:solidFill>
              <a:miter lim="400000"/>
            </a:ln>
          </p:spPr>
          <p:txBody>
            <a:bodyPr lIns="19050" tIns="19050" rIns="19050" bIns="1905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47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Фигура"/>
          <p:cNvSpPr/>
          <p:nvPr/>
        </p:nvSpPr>
        <p:spPr>
          <a:xfrm rot="159853">
            <a:off x="6640755" y="1620734"/>
            <a:ext cx="425392" cy="1364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600" extrusionOk="0">
                <a:moveTo>
                  <a:pt x="14820" y="0"/>
                </a:moveTo>
                <a:cubicBezTo>
                  <a:pt x="5446" y="2851"/>
                  <a:pt x="109" y="6759"/>
                  <a:pt x="1" y="10852"/>
                </a:cubicBezTo>
                <a:cubicBezTo>
                  <a:pt x="-104" y="14859"/>
                  <a:pt x="4819" y="18719"/>
                  <a:pt x="13710" y="21600"/>
                </a:cubicBezTo>
                <a:cubicBezTo>
                  <a:pt x="7461" y="18392"/>
                  <a:pt x="4730" y="14633"/>
                  <a:pt x="5933" y="10894"/>
                </a:cubicBezTo>
                <a:cubicBezTo>
                  <a:pt x="7193" y="6980"/>
                  <a:pt x="12683" y="3317"/>
                  <a:pt x="21496" y="514"/>
                </a:cubicBezTo>
                <a:lnTo>
                  <a:pt x="14820" y="0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3538" y="878123"/>
            <a:ext cx="8143923" cy="4311246"/>
            <a:chOff x="1102768" y="1347387"/>
            <a:chExt cx="21717128" cy="11496656"/>
          </a:xfrm>
        </p:grpSpPr>
        <p:grpSp>
          <p:nvGrpSpPr>
            <p:cNvPr id="19" name="组合 18"/>
            <p:cNvGrpSpPr/>
            <p:nvPr/>
          </p:nvGrpSpPr>
          <p:grpSpPr>
            <a:xfrm>
              <a:off x="1102768" y="1347387"/>
              <a:ext cx="21717128" cy="11496656"/>
              <a:chOff x="-441866" y="1751961"/>
              <a:chExt cx="21717128" cy="11496656"/>
            </a:xfrm>
          </p:grpSpPr>
          <p:sp>
            <p:nvSpPr>
              <p:cNvPr id="14" name="Фигура"/>
              <p:cNvSpPr/>
              <p:nvPr/>
            </p:nvSpPr>
            <p:spPr>
              <a:xfrm rot="159853" flipH="1">
                <a:off x="-441866" y="8409015"/>
                <a:ext cx="4319224" cy="483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extrusionOk="0">
                    <a:moveTo>
                      <a:pt x="21111" y="7075"/>
                    </a:moveTo>
                    <a:cubicBezTo>
                      <a:pt x="18769" y="5156"/>
                      <a:pt x="15859" y="3543"/>
                      <a:pt x="12543" y="2324"/>
                    </a:cubicBezTo>
                    <a:cubicBezTo>
                      <a:pt x="9336" y="1145"/>
                      <a:pt x="5806" y="357"/>
                      <a:pt x="2138" y="0"/>
                    </a:cubicBezTo>
                    <a:cubicBezTo>
                      <a:pt x="1077" y="2134"/>
                      <a:pt x="406" y="4337"/>
                      <a:pt x="136" y="6566"/>
                    </a:cubicBezTo>
                    <a:cubicBezTo>
                      <a:pt x="-489" y="11737"/>
                      <a:pt x="1043" y="16920"/>
                      <a:pt x="4579" y="21600"/>
                    </a:cubicBezTo>
                    <a:cubicBezTo>
                      <a:pt x="5605" y="19600"/>
                      <a:pt x="6432" y="17562"/>
                      <a:pt x="7056" y="15497"/>
                    </a:cubicBezTo>
                    <a:cubicBezTo>
                      <a:pt x="7696" y="13378"/>
                      <a:pt x="8120" y="11236"/>
                      <a:pt x="8326" y="9084"/>
                    </a:cubicBezTo>
                    <a:cubicBezTo>
                      <a:pt x="10368" y="8457"/>
                      <a:pt x="12511" y="7970"/>
                      <a:pt x="14718" y="7631"/>
                    </a:cubicBezTo>
                    <a:cubicBezTo>
                      <a:pt x="16814" y="7309"/>
                      <a:pt x="18956" y="7123"/>
                      <a:pt x="21111" y="707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5" name="Фигура"/>
              <p:cNvSpPr/>
              <p:nvPr/>
            </p:nvSpPr>
            <p:spPr>
              <a:xfrm rot="159853">
                <a:off x="3192813" y="1751961"/>
                <a:ext cx="18082449" cy="826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3"/>
                    </a:moveTo>
                    <a:cubicBezTo>
                      <a:pt x="21181" y="8723"/>
                      <a:pt x="20319" y="7887"/>
                      <a:pt x="19520" y="7045"/>
                    </a:cubicBezTo>
                    <a:cubicBezTo>
                      <a:pt x="18515" y="5986"/>
                      <a:pt x="17405" y="5541"/>
                      <a:pt x="16301" y="5127"/>
                    </a:cubicBezTo>
                    <a:cubicBezTo>
                      <a:pt x="15429" y="4800"/>
                      <a:pt x="14556" y="4487"/>
                      <a:pt x="13678" y="4288"/>
                    </a:cubicBezTo>
                    <a:cubicBezTo>
                      <a:pt x="12723" y="4070"/>
                      <a:pt x="11761" y="3986"/>
                      <a:pt x="10798" y="4037"/>
                    </a:cubicBezTo>
                    <a:cubicBezTo>
                      <a:pt x="10522" y="3223"/>
                      <a:pt x="10200" y="2489"/>
                      <a:pt x="9838" y="1854"/>
                    </a:cubicBezTo>
                    <a:cubicBezTo>
                      <a:pt x="9393" y="1071"/>
                      <a:pt x="8895" y="445"/>
                      <a:pt x="8361" y="0"/>
                    </a:cubicBezTo>
                    <a:cubicBezTo>
                      <a:pt x="8241" y="1052"/>
                      <a:pt x="8038" y="2049"/>
                      <a:pt x="7761" y="2948"/>
                    </a:cubicBezTo>
                    <a:cubicBezTo>
                      <a:pt x="7439" y="3990"/>
                      <a:pt x="7024" y="4878"/>
                      <a:pt x="6541" y="5560"/>
                    </a:cubicBezTo>
                    <a:cubicBezTo>
                      <a:pt x="4954" y="6386"/>
                      <a:pt x="3509" y="8185"/>
                      <a:pt x="2373" y="10744"/>
                    </a:cubicBezTo>
                    <a:cubicBezTo>
                      <a:pt x="1061" y="13699"/>
                      <a:pt x="228" y="17512"/>
                      <a:pt x="0" y="21600"/>
                    </a:cubicBezTo>
                    <a:cubicBezTo>
                      <a:pt x="313" y="20492"/>
                      <a:pt x="745" y="19570"/>
                      <a:pt x="1258" y="18910"/>
                    </a:cubicBezTo>
                    <a:cubicBezTo>
                      <a:pt x="2722" y="17028"/>
                      <a:pt x="4485" y="17491"/>
                      <a:pt x="6143" y="18065"/>
                    </a:cubicBezTo>
                    <a:cubicBezTo>
                      <a:pt x="6404" y="18156"/>
                      <a:pt x="6665" y="18248"/>
                      <a:pt x="6926" y="18342"/>
                    </a:cubicBezTo>
                    <a:cubicBezTo>
                      <a:pt x="6910" y="18896"/>
                      <a:pt x="6838" y="19436"/>
                      <a:pt x="6716" y="19923"/>
                    </a:cubicBezTo>
                    <a:cubicBezTo>
                      <a:pt x="6577" y="20473"/>
                      <a:pt x="6379" y="20940"/>
                      <a:pt x="6138" y="21281"/>
                    </a:cubicBezTo>
                    <a:cubicBezTo>
                      <a:pt x="6768" y="21416"/>
                      <a:pt x="7403" y="21177"/>
                      <a:pt x="7976" y="20587"/>
                    </a:cubicBezTo>
                    <a:cubicBezTo>
                      <a:pt x="8400" y="20151"/>
                      <a:pt x="8780" y="19532"/>
                      <a:pt x="9093" y="18768"/>
                    </a:cubicBezTo>
                    <a:cubicBezTo>
                      <a:pt x="9606" y="18812"/>
                      <a:pt x="10119" y="18818"/>
                      <a:pt x="10632" y="18784"/>
                    </a:cubicBezTo>
                    <a:cubicBezTo>
                      <a:pt x="11201" y="18746"/>
                      <a:pt x="11770" y="18660"/>
                      <a:pt x="12336" y="18526"/>
                    </a:cubicBezTo>
                    <a:cubicBezTo>
                      <a:pt x="12311" y="18885"/>
                      <a:pt x="12263" y="19234"/>
                      <a:pt x="12194" y="19564"/>
                    </a:cubicBezTo>
                    <a:cubicBezTo>
                      <a:pt x="12121" y="19912"/>
                      <a:pt x="12025" y="20235"/>
                      <a:pt x="11910" y="20523"/>
                    </a:cubicBezTo>
                    <a:cubicBezTo>
                      <a:pt x="12492" y="20514"/>
                      <a:pt x="13064" y="20205"/>
                      <a:pt x="13581" y="19620"/>
                    </a:cubicBezTo>
                    <a:cubicBezTo>
                      <a:pt x="13960" y="19191"/>
                      <a:pt x="14302" y="18621"/>
                      <a:pt x="14592" y="17936"/>
                    </a:cubicBezTo>
                    <a:cubicBezTo>
                      <a:pt x="15618" y="17815"/>
                      <a:pt x="16630" y="17553"/>
                      <a:pt x="17624" y="17158"/>
                    </a:cubicBezTo>
                    <a:cubicBezTo>
                      <a:pt x="18646" y="16752"/>
                      <a:pt x="19681" y="16189"/>
                      <a:pt x="20553" y="14868"/>
                    </a:cubicBezTo>
                    <a:cubicBezTo>
                      <a:pt x="20927" y="14301"/>
                      <a:pt x="21257" y="13606"/>
                      <a:pt x="21531" y="12811"/>
                    </a:cubicBezTo>
                    <a:lnTo>
                      <a:pt x="19683" y="12929"/>
                    </a:lnTo>
                    <a:cubicBezTo>
                      <a:pt x="19975" y="12401"/>
                      <a:pt x="20289" y="11934"/>
                      <a:pt x="20620" y="11535"/>
                    </a:cubicBezTo>
                    <a:cubicBezTo>
                      <a:pt x="20933" y="11158"/>
                      <a:pt x="21261" y="10843"/>
                      <a:pt x="21600" y="1059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Кружок"/>
              <p:cNvSpPr/>
              <p:nvPr/>
            </p:nvSpPr>
            <p:spPr>
              <a:xfrm rot="159853">
                <a:off x="18405768" y="5115619"/>
                <a:ext cx="906003" cy="906003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8" name="Кружок"/>
              <p:cNvSpPr/>
              <p:nvPr/>
            </p:nvSpPr>
            <p:spPr>
              <a:xfrm rot="159853">
                <a:off x="18834906" y="5356286"/>
                <a:ext cx="400917" cy="4009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49" name="Группа 1"/>
            <p:cNvGrpSpPr/>
            <p:nvPr/>
          </p:nvGrpSpPr>
          <p:grpSpPr>
            <a:xfrm>
              <a:off x="3412091" y="2199690"/>
              <a:ext cx="15156925" cy="7883526"/>
              <a:chOff x="3911080" y="2285248"/>
              <a:chExt cx="15156925" cy="7883526"/>
            </a:xfrm>
          </p:grpSpPr>
          <p:sp>
            <p:nvSpPr>
              <p:cNvPr id="152" name="Shape 118"/>
              <p:cNvSpPr>
                <a:spLocks noChangeShapeType="1"/>
              </p:cNvSpPr>
              <p:nvPr/>
            </p:nvSpPr>
            <p:spPr bwMode="auto">
              <a:xfrm>
                <a:off x="7394504" y="6235119"/>
                <a:ext cx="11032433" cy="1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53" name="Shape 119"/>
              <p:cNvSpPr>
                <a:spLocks noChangeShapeType="1"/>
              </p:cNvSpPr>
              <p:nvPr/>
            </p:nvSpPr>
            <p:spPr bwMode="auto">
              <a:xfrm flipH="1" flipV="1">
                <a:off x="8819074" y="2979462"/>
                <a:ext cx="2967992" cy="3245859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54" name="Shape 120"/>
              <p:cNvSpPr>
                <a:spLocks noChangeShapeType="1"/>
              </p:cNvSpPr>
              <p:nvPr/>
            </p:nvSpPr>
            <p:spPr bwMode="auto">
              <a:xfrm flipV="1">
                <a:off x="6700856" y="6301135"/>
                <a:ext cx="2863954" cy="3171655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55" name="Shape 121"/>
              <p:cNvSpPr>
                <a:spLocks noChangeShapeType="1"/>
              </p:cNvSpPr>
              <p:nvPr/>
            </p:nvSpPr>
            <p:spPr bwMode="auto">
              <a:xfrm flipH="1" flipV="1">
                <a:off x="13153663" y="2979462"/>
                <a:ext cx="2967992" cy="3245859"/>
              </a:xfrm>
              <a:prstGeom prst="line">
                <a:avLst/>
              </a:prstGeom>
              <a:noFill/>
              <a:ln w="63500">
                <a:solidFill>
                  <a:schemeClr val="accent3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56" name="Shape 122"/>
              <p:cNvSpPr>
                <a:spLocks noChangeShapeType="1"/>
              </p:cNvSpPr>
              <p:nvPr/>
            </p:nvSpPr>
            <p:spPr bwMode="auto">
              <a:xfrm flipV="1">
                <a:off x="11043911" y="6301135"/>
                <a:ext cx="2863954" cy="3171655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57" name="Shape 123"/>
              <p:cNvSpPr>
                <a:spLocks noChangeArrowheads="1"/>
              </p:cNvSpPr>
              <p:nvPr/>
            </p:nvSpPr>
            <p:spPr bwMode="auto">
              <a:xfrm>
                <a:off x="9428039" y="6087509"/>
                <a:ext cx="317121" cy="317098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8" name="Shape 124"/>
              <p:cNvSpPr>
                <a:spLocks noChangeArrowheads="1"/>
              </p:cNvSpPr>
              <p:nvPr/>
            </p:nvSpPr>
            <p:spPr bwMode="auto">
              <a:xfrm>
                <a:off x="11650362" y="6087509"/>
                <a:ext cx="317121" cy="317098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9" name="Shape 125"/>
              <p:cNvSpPr>
                <a:spLocks noChangeArrowheads="1"/>
              </p:cNvSpPr>
              <p:nvPr/>
            </p:nvSpPr>
            <p:spPr bwMode="auto">
              <a:xfrm>
                <a:off x="13741638" y="6087509"/>
                <a:ext cx="317121" cy="317098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0" name="Shape 126"/>
              <p:cNvSpPr>
                <a:spLocks noChangeArrowheads="1"/>
              </p:cNvSpPr>
              <p:nvPr/>
            </p:nvSpPr>
            <p:spPr bwMode="auto">
              <a:xfrm>
                <a:off x="15980003" y="6087509"/>
                <a:ext cx="317121" cy="317098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1" name="Shape 127"/>
              <p:cNvSpPr>
                <a:spLocks noChangeArrowheads="1"/>
              </p:cNvSpPr>
              <p:nvPr/>
            </p:nvSpPr>
            <p:spPr bwMode="auto">
              <a:xfrm>
                <a:off x="8485956" y="7267807"/>
                <a:ext cx="208310" cy="2082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2" name="Shape 128"/>
              <p:cNvSpPr>
                <a:spLocks noChangeArrowheads="1"/>
              </p:cNvSpPr>
              <p:nvPr/>
            </p:nvSpPr>
            <p:spPr bwMode="auto">
              <a:xfrm>
                <a:off x="7554696" y="8309050"/>
                <a:ext cx="208310" cy="2082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3" name="Shape 129"/>
              <p:cNvSpPr>
                <a:spLocks noChangeArrowheads="1"/>
              </p:cNvSpPr>
              <p:nvPr/>
            </p:nvSpPr>
            <p:spPr bwMode="auto">
              <a:xfrm>
                <a:off x="6228982" y="9448039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4" name="Shape 130"/>
              <p:cNvSpPr>
                <a:spLocks noChangeArrowheads="1"/>
              </p:cNvSpPr>
              <p:nvPr/>
            </p:nvSpPr>
            <p:spPr bwMode="auto">
              <a:xfrm>
                <a:off x="6974181" y="9580881"/>
                <a:ext cx="2342933" cy="42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5" name="Shape 131"/>
              <p:cNvSpPr>
                <a:spLocks noChangeArrowheads="1"/>
              </p:cNvSpPr>
              <p:nvPr/>
            </p:nvSpPr>
            <p:spPr bwMode="auto">
              <a:xfrm>
                <a:off x="6297479" y="9518001"/>
                <a:ext cx="580852" cy="5808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6" name="Shape 132"/>
              <p:cNvSpPr>
                <a:spLocks noChangeArrowheads="1"/>
              </p:cNvSpPr>
              <p:nvPr/>
            </p:nvSpPr>
            <p:spPr bwMode="auto">
              <a:xfrm>
                <a:off x="10536915" y="9448039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7" name="Shape 133"/>
              <p:cNvSpPr>
                <a:spLocks noChangeArrowheads="1"/>
              </p:cNvSpPr>
              <p:nvPr/>
            </p:nvSpPr>
            <p:spPr bwMode="auto">
              <a:xfrm>
                <a:off x="11282115" y="9580881"/>
                <a:ext cx="2342933" cy="42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8" name="Shape 134"/>
              <p:cNvSpPr>
                <a:spLocks noChangeArrowheads="1"/>
              </p:cNvSpPr>
              <p:nvPr/>
            </p:nvSpPr>
            <p:spPr bwMode="auto">
              <a:xfrm>
                <a:off x="10605413" y="9518001"/>
                <a:ext cx="580852" cy="5808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69" name="Shape 135"/>
              <p:cNvSpPr>
                <a:spLocks noChangeArrowheads="1"/>
              </p:cNvSpPr>
              <p:nvPr/>
            </p:nvSpPr>
            <p:spPr bwMode="auto">
              <a:xfrm>
                <a:off x="8416854" y="2285248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0" name="Shape 136"/>
              <p:cNvSpPr>
                <a:spLocks noChangeArrowheads="1"/>
              </p:cNvSpPr>
              <p:nvPr/>
            </p:nvSpPr>
            <p:spPr bwMode="auto">
              <a:xfrm>
                <a:off x="9162053" y="2418088"/>
                <a:ext cx="2342936" cy="42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1" name="Shape 137"/>
              <p:cNvSpPr>
                <a:spLocks noChangeArrowheads="1"/>
              </p:cNvSpPr>
              <p:nvPr/>
            </p:nvSpPr>
            <p:spPr bwMode="auto">
              <a:xfrm>
                <a:off x="8485351" y="2355210"/>
                <a:ext cx="580852" cy="5808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2" name="Shape 138"/>
              <p:cNvSpPr>
                <a:spLocks noChangeArrowheads="1"/>
              </p:cNvSpPr>
              <p:nvPr/>
            </p:nvSpPr>
            <p:spPr bwMode="auto">
              <a:xfrm>
                <a:off x="12751441" y="2285248"/>
                <a:ext cx="3353281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3" name="Shape 139"/>
              <p:cNvSpPr>
                <a:spLocks noChangeArrowheads="1"/>
              </p:cNvSpPr>
              <p:nvPr/>
            </p:nvSpPr>
            <p:spPr bwMode="auto">
              <a:xfrm>
                <a:off x="13496640" y="2418088"/>
                <a:ext cx="2342936" cy="42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4" name="Shape 140"/>
              <p:cNvSpPr>
                <a:spLocks noChangeArrowheads="1"/>
              </p:cNvSpPr>
              <p:nvPr/>
            </p:nvSpPr>
            <p:spPr bwMode="auto">
              <a:xfrm>
                <a:off x="12819938" y="2355210"/>
                <a:ext cx="580852" cy="5808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5" name="Shape 141"/>
              <p:cNvSpPr>
                <a:spLocks noChangeArrowheads="1"/>
              </p:cNvSpPr>
              <p:nvPr/>
            </p:nvSpPr>
            <p:spPr bwMode="auto">
              <a:xfrm>
                <a:off x="12837362" y="7267807"/>
                <a:ext cx="208310" cy="2082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6" name="Shape 142"/>
              <p:cNvSpPr>
                <a:spLocks noChangeArrowheads="1"/>
              </p:cNvSpPr>
              <p:nvPr/>
            </p:nvSpPr>
            <p:spPr bwMode="auto">
              <a:xfrm>
                <a:off x="11906102" y="8309050"/>
                <a:ext cx="208311" cy="2082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7" name="Shape 143"/>
              <p:cNvSpPr>
                <a:spLocks noChangeArrowheads="1"/>
              </p:cNvSpPr>
              <p:nvPr/>
            </p:nvSpPr>
            <p:spPr bwMode="auto">
              <a:xfrm>
                <a:off x="9675314" y="3940195"/>
                <a:ext cx="208310" cy="2082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8" name="Shape 144"/>
              <p:cNvSpPr>
                <a:spLocks noChangeArrowheads="1"/>
              </p:cNvSpPr>
              <p:nvPr/>
            </p:nvSpPr>
            <p:spPr bwMode="auto">
              <a:xfrm>
                <a:off x="10627442" y="4977920"/>
                <a:ext cx="208310" cy="2082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9" name="Shape 145"/>
              <p:cNvSpPr>
                <a:spLocks noChangeArrowheads="1"/>
              </p:cNvSpPr>
              <p:nvPr/>
            </p:nvSpPr>
            <p:spPr bwMode="auto">
              <a:xfrm>
                <a:off x="14025692" y="3940195"/>
                <a:ext cx="208311" cy="2082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0" name="Shape 146"/>
              <p:cNvSpPr>
                <a:spLocks noChangeArrowheads="1"/>
              </p:cNvSpPr>
              <p:nvPr/>
            </p:nvSpPr>
            <p:spPr bwMode="auto">
              <a:xfrm>
                <a:off x="14977820" y="4977920"/>
                <a:ext cx="208310" cy="2082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1" name="Shape 147"/>
              <p:cNvSpPr>
                <a:spLocks noChangeArrowheads="1"/>
              </p:cNvSpPr>
              <p:nvPr/>
            </p:nvSpPr>
            <p:spPr bwMode="auto">
              <a:xfrm>
                <a:off x="10130869" y="3839160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2" name="Shape 148"/>
              <p:cNvSpPr>
                <a:spLocks noChangeArrowheads="1"/>
              </p:cNvSpPr>
              <p:nvPr/>
            </p:nvSpPr>
            <p:spPr bwMode="auto">
              <a:xfrm>
                <a:off x="11081285" y="4868470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3" name="Shape 149"/>
              <p:cNvSpPr>
                <a:spLocks noChangeArrowheads="1"/>
              </p:cNvSpPr>
              <p:nvPr/>
            </p:nvSpPr>
            <p:spPr bwMode="auto">
              <a:xfrm>
                <a:off x="14469421" y="3839160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4" name="Shape 150"/>
              <p:cNvSpPr>
                <a:spLocks noChangeArrowheads="1"/>
              </p:cNvSpPr>
              <p:nvPr/>
            </p:nvSpPr>
            <p:spPr bwMode="auto">
              <a:xfrm>
                <a:off x="15419834" y="4868470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5" name="Shape 151"/>
              <p:cNvSpPr>
                <a:spLocks noChangeArrowheads="1"/>
              </p:cNvSpPr>
              <p:nvPr/>
            </p:nvSpPr>
            <p:spPr bwMode="auto">
              <a:xfrm>
                <a:off x="8924813" y="7175184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6" name="Shape 152"/>
              <p:cNvSpPr>
                <a:spLocks noChangeArrowheads="1"/>
              </p:cNvSpPr>
              <p:nvPr/>
            </p:nvSpPr>
            <p:spPr bwMode="auto">
              <a:xfrm>
                <a:off x="8008477" y="8204497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7" name="Shape 153"/>
              <p:cNvSpPr>
                <a:spLocks noChangeArrowheads="1"/>
              </p:cNvSpPr>
              <p:nvPr/>
            </p:nvSpPr>
            <p:spPr bwMode="auto">
              <a:xfrm>
                <a:off x="13280565" y="7175184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8" name="Shape 154"/>
              <p:cNvSpPr>
                <a:spLocks noChangeArrowheads="1"/>
              </p:cNvSpPr>
              <p:nvPr/>
            </p:nvSpPr>
            <p:spPr bwMode="auto">
              <a:xfrm>
                <a:off x="12364232" y="8204497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9" name="Shape 155"/>
              <p:cNvSpPr/>
              <p:nvPr/>
            </p:nvSpPr>
            <p:spPr bwMode="auto">
              <a:xfrm>
                <a:off x="10763209" y="9675402"/>
                <a:ext cx="260725" cy="245721"/>
              </a:xfrm>
              <a:custGeom>
                <a:avLst/>
                <a:gdLst>
                  <a:gd name="T0" fmla="*/ 18998328 w 21600"/>
                  <a:gd name="T1" fmla="*/ 15906903 h 21600"/>
                  <a:gd name="T2" fmla="*/ 18998328 w 21600"/>
                  <a:gd name="T3" fmla="*/ 15906903 h 21600"/>
                  <a:gd name="T4" fmla="*/ 18998328 w 21600"/>
                  <a:gd name="T5" fmla="*/ 15906903 h 21600"/>
                  <a:gd name="T6" fmla="*/ 18998328 w 21600"/>
                  <a:gd name="T7" fmla="*/ 1590690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0901" y="17459"/>
                    </a:moveTo>
                    <a:lnTo>
                      <a:pt x="17497" y="21600"/>
                    </a:lnTo>
                    <a:lnTo>
                      <a:pt x="15848" y="13532"/>
                    </a:lnTo>
                    <a:lnTo>
                      <a:pt x="21600" y="8281"/>
                    </a:lnTo>
                    <a:lnTo>
                      <a:pt x="13797" y="7428"/>
                    </a:lnTo>
                    <a:lnTo>
                      <a:pt x="10901" y="0"/>
                    </a:lnTo>
                    <a:lnTo>
                      <a:pt x="7844" y="7428"/>
                    </a:lnTo>
                    <a:lnTo>
                      <a:pt x="0" y="8281"/>
                    </a:lnTo>
                    <a:lnTo>
                      <a:pt x="5993" y="13532"/>
                    </a:lnTo>
                    <a:lnTo>
                      <a:pt x="4143" y="21600"/>
                    </a:lnTo>
                    <a:lnTo>
                      <a:pt x="10901" y="17459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7145" tIns="17145" rIns="17145" bIns="17145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90" name="Shape 156"/>
              <p:cNvSpPr/>
              <p:nvPr/>
            </p:nvSpPr>
            <p:spPr bwMode="auto">
              <a:xfrm>
                <a:off x="12988353" y="2516333"/>
                <a:ext cx="255832" cy="258565"/>
              </a:xfrm>
              <a:custGeom>
                <a:avLst/>
                <a:gdLst>
                  <a:gd name="T0" fmla="*/ 18033594 w 21549"/>
                  <a:gd name="T1" fmla="*/ 18533957 h 21600"/>
                  <a:gd name="T2" fmla="*/ 18033594 w 21549"/>
                  <a:gd name="T3" fmla="*/ 18533957 h 21600"/>
                  <a:gd name="T4" fmla="*/ 18033594 w 21549"/>
                  <a:gd name="T5" fmla="*/ 18533957 h 21600"/>
                  <a:gd name="T6" fmla="*/ 18033594 w 21549"/>
                  <a:gd name="T7" fmla="*/ 1853395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9" h="21600" extrusionOk="0">
                    <a:moveTo>
                      <a:pt x="18684" y="11815"/>
                    </a:moveTo>
                    <a:cubicBezTo>
                      <a:pt x="18684" y="11612"/>
                      <a:pt x="18890" y="11206"/>
                      <a:pt x="18890" y="10800"/>
                    </a:cubicBezTo>
                    <a:cubicBezTo>
                      <a:pt x="18890" y="10394"/>
                      <a:pt x="18890" y="9947"/>
                      <a:pt x="18684" y="9744"/>
                    </a:cubicBezTo>
                    <a:lnTo>
                      <a:pt x="20984" y="7877"/>
                    </a:lnTo>
                    <a:cubicBezTo>
                      <a:pt x="21395" y="7674"/>
                      <a:pt x="21395" y="7471"/>
                      <a:pt x="21189" y="7268"/>
                    </a:cubicBezTo>
                    <a:lnTo>
                      <a:pt x="19095" y="3329"/>
                    </a:lnTo>
                    <a:cubicBezTo>
                      <a:pt x="18890" y="3329"/>
                      <a:pt x="18684" y="3126"/>
                      <a:pt x="18233" y="3329"/>
                    </a:cubicBezTo>
                    <a:lnTo>
                      <a:pt x="15522" y="4344"/>
                    </a:lnTo>
                    <a:cubicBezTo>
                      <a:pt x="15112" y="3938"/>
                      <a:pt x="14455" y="3735"/>
                      <a:pt x="13633" y="3329"/>
                    </a:cubicBezTo>
                    <a:lnTo>
                      <a:pt x="13223" y="406"/>
                    </a:lnTo>
                    <a:cubicBezTo>
                      <a:pt x="13428" y="203"/>
                      <a:pt x="13017" y="0"/>
                      <a:pt x="12771" y="0"/>
                    </a:cubicBezTo>
                    <a:lnTo>
                      <a:pt x="8377" y="0"/>
                    </a:lnTo>
                    <a:cubicBezTo>
                      <a:pt x="8172" y="0"/>
                      <a:pt x="7967" y="203"/>
                      <a:pt x="7967" y="406"/>
                    </a:cubicBezTo>
                    <a:lnTo>
                      <a:pt x="7556" y="3329"/>
                    </a:lnTo>
                    <a:cubicBezTo>
                      <a:pt x="6694" y="3532"/>
                      <a:pt x="6283" y="3938"/>
                      <a:pt x="5667" y="4344"/>
                    </a:cubicBezTo>
                    <a:lnTo>
                      <a:pt x="2916" y="3329"/>
                    </a:lnTo>
                    <a:cubicBezTo>
                      <a:pt x="2710" y="3126"/>
                      <a:pt x="2505" y="3329"/>
                      <a:pt x="2300" y="3532"/>
                    </a:cubicBezTo>
                    <a:lnTo>
                      <a:pt x="0" y="7268"/>
                    </a:lnTo>
                    <a:cubicBezTo>
                      <a:pt x="0" y="7471"/>
                      <a:pt x="0" y="7674"/>
                      <a:pt x="205" y="7877"/>
                    </a:cubicBezTo>
                    <a:lnTo>
                      <a:pt x="2505" y="9744"/>
                    </a:lnTo>
                    <a:cubicBezTo>
                      <a:pt x="2505" y="9947"/>
                      <a:pt x="2505" y="10394"/>
                      <a:pt x="2505" y="10800"/>
                    </a:cubicBezTo>
                    <a:cubicBezTo>
                      <a:pt x="2505" y="11206"/>
                      <a:pt x="2505" y="11612"/>
                      <a:pt x="2505" y="11815"/>
                    </a:cubicBezTo>
                    <a:lnTo>
                      <a:pt x="205" y="13683"/>
                    </a:lnTo>
                    <a:cubicBezTo>
                      <a:pt x="0" y="13926"/>
                      <a:pt x="0" y="14129"/>
                      <a:pt x="205" y="14332"/>
                    </a:cubicBezTo>
                    <a:lnTo>
                      <a:pt x="2300" y="18271"/>
                    </a:lnTo>
                    <a:cubicBezTo>
                      <a:pt x="2505" y="18271"/>
                      <a:pt x="2710" y="18474"/>
                      <a:pt x="2916" y="18271"/>
                    </a:cubicBezTo>
                    <a:lnTo>
                      <a:pt x="5667" y="17215"/>
                    </a:lnTo>
                    <a:cubicBezTo>
                      <a:pt x="6283" y="17621"/>
                      <a:pt x="6899" y="18068"/>
                      <a:pt x="7556" y="18271"/>
                    </a:cubicBezTo>
                    <a:lnTo>
                      <a:pt x="7967" y="21153"/>
                    </a:lnTo>
                    <a:cubicBezTo>
                      <a:pt x="7967" y="21356"/>
                      <a:pt x="8172" y="21600"/>
                      <a:pt x="8583" y="21600"/>
                    </a:cubicBezTo>
                    <a:lnTo>
                      <a:pt x="13017" y="21600"/>
                    </a:lnTo>
                    <a:cubicBezTo>
                      <a:pt x="13223" y="21600"/>
                      <a:pt x="13428" y="21356"/>
                      <a:pt x="13428" y="21153"/>
                    </a:cubicBezTo>
                    <a:lnTo>
                      <a:pt x="13839" y="18271"/>
                    </a:lnTo>
                    <a:cubicBezTo>
                      <a:pt x="14660" y="18068"/>
                      <a:pt x="15317" y="17621"/>
                      <a:pt x="15728" y="17215"/>
                    </a:cubicBezTo>
                    <a:lnTo>
                      <a:pt x="18438" y="18271"/>
                    </a:lnTo>
                    <a:cubicBezTo>
                      <a:pt x="18684" y="18474"/>
                      <a:pt x="19095" y="18271"/>
                      <a:pt x="19300" y="18068"/>
                    </a:cubicBezTo>
                    <a:lnTo>
                      <a:pt x="21395" y="14332"/>
                    </a:lnTo>
                    <a:cubicBezTo>
                      <a:pt x="21600" y="14129"/>
                      <a:pt x="21600" y="13683"/>
                      <a:pt x="21395" y="13683"/>
                    </a:cubicBezTo>
                    <a:lnTo>
                      <a:pt x="18684" y="11815"/>
                    </a:lnTo>
                    <a:close/>
                    <a:moveTo>
                      <a:pt x="10677" y="14535"/>
                    </a:moveTo>
                    <a:cubicBezTo>
                      <a:pt x="8583" y="14535"/>
                      <a:pt x="6694" y="12871"/>
                      <a:pt x="6694" y="10800"/>
                    </a:cubicBezTo>
                    <a:cubicBezTo>
                      <a:pt x="6694" y="8729"/>
                      <a:pt x="8583" y="7065"/>
                      <a:pt x="10677" y="7065"/>
                    </a:cubicBezTo>
                    <a:cubicBezTo>
                      <a:pt x="12771" y="7065"/>
                      <a:pt x="14455" y="8729"/>
                      <a:pt x="14455" y="10800"/>
                    </a:cubicBezTo>
                    <a:cubicBezTo>
                      <a:pt x="14455" y="12871"/>
                      <a:pt x="12771" y="14535"/>
                      <a:pt x="10677" y="145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7145" tIns="17145" rIns="17145" bIns="17145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91" name="Shape 157"/>
              <p:cNvSpPr/>
              <p:nvPr/>
            </p:nvSpPr>
            <p:spPr bwMode="auto">
              <a:xfrm>
                <a:off x="6466854" y="9677089"/>
                <a:ext cx="255832" cy="234931"/>
              </a:xfrm>
              <a:custGeom>
                <a:avLst/>
                <a:gdLst>
                  <a:gd name="T0" fmla="*/ 17948527 w 21600"/>
                  <a:gd name="T1" fmla="*/ 13902014 h 21600"/>
                  <a:gd name="T2" fmla="*/ 17948527 w 21600"/>
                  <a:gd name="T3" fmla="*/ 13902014 h 21600"/>
                  <a:gd name="T4" fmla="*/ 17948527 w 21600"/>
                  <a:gd name="T5" fmla="*/ 13902014 h 21600"/>
                  <a:gd name="T6" fmla="*/ 17948527 w 21600"/>
                  <a:gd name="T7" fmla="*/ 1390201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950" y="21600"/>
                    </a:lnTo>
                    <a:lnTo>
                      <a:pt x="3950" y="8656"/>
                    </a:lnTo>
                    <a:lnTo>
                      <a:pt x="0" y="8656"/>
                    </a:lnTo>
                    <a:lnTo>
                      <a:pt x="0" y="21600"/>
                    </a:lnTo>
                    <a:close/>
                    <a:moveTo>
                      <a:pt x="21600" y="9649"/>
                    </a:moveTo>
                    <a:cubicBezTo>
                      <a:pt x="21600" y="8418"/>
                      <a:pt x="20658" y="7624"/>
                      <a:pt x="19534" y="7624"/>
                    </a:cubicBezTo>
                    <a:lnTo>
                      <a:pt x="13337" y="7624"/>
                    </a:lnTo>
                    <a:lnTo>
                      <a:pt x="14460" y="2462"/>
                    </a:lnTo>
                    <a:lnTo>
                      <a:pt x="14460" y="2263"/>
                    </a:lnTo>
                    <a:cubicBezTo>
                      <a:pt x="14460" y="1826"/>
                      <a:pt x="14279" y="1429"/>
                      <a:pt x="14098" y="1032"/>
                    </a:cubicBezTo>
                    <a:lnTo>
                      <a:pt x="12974" y="0"/>
                    </a:lnTo>
                    <a:lnTo>
                      <a:pt x="6379" y="6988"/>
                    </a:lnTo>
                    <a:cubicBezTo>
                      <a:pt x="6016" y="7385"/>
                      <a:pt x="5835" y="8021"/>
                      <a:pt x="5835" y="8656"/>
                    </a:cubicBezTo>
                    <a:lnTo>
                      <a:pt x="5835" y="19337"/>
                    </a:lnTo>
                    <a:cubicBezTo>
                      <a:pt x="5835" y="20568"/>
                      <a:pt x="6777" y="21600"/>
                      <a:pt x="7901" y="21600"/>
                    </a:cubicBezTo>
                    <a:lnTo>
                      <a:pt x="16707" y="21600"/>
                    </a:lnTo>
                    <a:cubicBezTo>
                      <a:pt x="17468" y="21600"/>
                      <a:pt x="18230" y="21004"/>
                      <a:pt x="18411" y="20171"/>
                    </a:cubicBezTo>
                    <a:lnTo>
                      <a:pt x="21419" y="12547"/>
                    </a:lnTo>
                    <a:cubicBezTo>
                      <a:pt x="21419" y="12349"/>
                      <a:pt x="21419" y="12150"/>
                      <a:pt x="21419" y="11713"/>
                    </a:cubicBezTo>
                    <a:lnTo>
                      <a:pt x="21419" y="9649"/>
                    </a:lnTo>
                    <a:lnTo>
                      <a:pt x="21600" y="9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7145" tIns="17145" rIns="17145" bIns="17145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92" name="Shape 158"/>
              <p:cNvSpPr/>
              <p:nvPr/>
            </p:nvSpPr>
            <p:spPr bwMode="auto">
              <a:xfrm>
                <a:off x="8643698" y="2547186"/>
                <a:ext cx="288118" cy="196857"/>
              </a:xfrm>
              <a:custGeom>
                <a:avLst/>
                <a:gdLst>
                  <a:gd name="T0" fmla="*/ 25637706 w 21600"/>
                  <a:gd name="T1" fmla="*/ 8179297 h 21600"/>
                  <a:gd name="T2" fmla="*/ 25637706 w 21600"/>
                  <a:gd name="T3" fmla="*/ 8179297 h 21600"/>
                  <a:gd name="T4" fmla="*/ 25637706 w 21600"/>
                  <a:gd name="T5" fmla="*/ 8179297 h 21600"/>
                  <a:gd name="T6" fmla="*/ 25637706 w 21600"/>
                  <a:gd name="T7" fmla="*/ 817929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0710" y="0"/>
                    </a:moveTo>
                    <a:cubicBezTo>
                      <a:pt x="5825" y="0"/>
                      <a:pt x="1520" y="4689"/>
                      <a:pt x="0" y="10958"/>
                    </a:cubicBezTo>
                    <a:cubicBezTo>
                      <a:pt x="1520" y="17227"/>
                      <a:pt x="5825" y="21600"/>
                      <a:pt x="10710" y="21600"/>
                    </a:cubicBezTo>
                    <a:cubicBezTo>
                      <a:pt x="15594" y="21600"/>
                      <a:pt x="19899" y="17227"/>
                      <a:pt x="21600" y="10958"/>
                    </a:cubicBezTo>
                    <a:cubicBezTo>
                      <a:pt x="19899" y="4689"/>
                      <a:pt x="15594" y="0"/>
                      <a:pt x="10710" y="0"/>
                    </a:cubicBezTo>
                    <a:close/>
                    <a:moveTo>
                      <a:pt x="10710" y="18070"/>
                    </a:moveTo>
                    <a:cubicBezTo>
                      <a:pt x="7887" y="18070"/>
                      <a:pt x="5825" y="14909"/>
                      <a:pt x="5825" y="10958"/>
                    </a:cubicBezTo>
                    <a:cubicBezTo>
                      <a:pt x="5825" y="7007"/>
                      <a:pt x="7887" y="3846"/>
                      <a:pt x="10710" y="3846"/>
                    </a:cubicBezTo>
                    <a:cubicBezTo>
                      <a:pt x="13532" y="3846"/>
                      <a:pt x="15594" y="7007"/>
                      <a:pt x="15594" y="10958"/>
                    </a:cubicBezTo>
                    <a:cubicBezTo>
                      <a:pt x="15594" y="14909"/>
                      <a:pt x="13532" y="18070"/>
                      <a:pt x="10710" y="18070"/>
                    </a:cubicBezTo>
                    <a:close/>
                    <a:moveTo>
                      <a:pt x="10710" y="6585"/>
                    </a:moveTo>
                    <a:cubicBezTo>
                      <a:pt x="9009" y="6585"/>
                      <a:pt x="7707" y="8482"/>
                      <a:pt x="7707" y="10958"/>
                    </a:cubicBezTo>
                    <a:cubicBezTo>
                      <a:pt x="7707" y="13381"/>
                      <a:pt x="9009" y="15067"/>
                      <a:pt x="10710" y="15067"/>
                    </a:cubicBezTo>
                    <a:cubicBezTo>
                      <a:pt x="12410" y="15067"/>
                      <a:pt x="13713" y="13381"/>
                      <a:pt x="13713" y="10958"/>
                    </a:cubicBezTo>
                    <a:cubicBezTo>
                      <a:pt x="13713" y="8482"/>
                      <a:pt x="12410" y="6585"/>
                      <a:pt x="10710" y="65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7145" tIns="17145" rIns="17145" bIns="17145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93" name="Shape 160"/>
              <p:cNvSpPr>
                <a:spLocks noChangeShapeType="1"/>
              </p:cNvSpPr>
              <p:nvPr/>
            </p:nvSpPr>
            <p:spPr bwMode="auto">
              <a:xfrm flipH="1" flipV="1">
                <a:off x="4313300" y="2979462"/>
                <a:ext cx="2967992" cy="3245859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94" name="Shape 161"/>
              <p:cNvSpPr>
                <a:spLocks noChangeArrowheads="1"/>
              </p:cNvSpPr>
              <p:nvPr/>
            </p:nvSpPr>
            <p:spPr bwMode="auto">
              <a:xfrm>
                <a:off x="7144587" y="6087509"/>
                <a:ext cx="317121" cy="317098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5" name="Shape 162"/>
              <p:cNvSpPr>
                <a:spLocks noChangeArrowheads="1"/>
              </p:cNvSpPr>
              <p:nvPr/>
            </p:nvSpPr>
            <p:spPr bwMode="auto">
              <a:xfrm>
                <a:off x="3911080" y="2285248"/>
                <a:ext cx="3353280" cy="72073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6" name="Shape 163"/>
              <p:cNvSpPr>
                <a:spLocks noChangeArrowheads="1"/>
              </p:cNvSpPr>
              <p:nvPr/>
            </p:nvSpPr>
            <p:spPr bwMode="auto">
              <a:xfrm>
                <a:off x="4656277" y="2418088"/>
                <a:ext cx="2342936" cy="42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90" b="1" dirty="0" smtClean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9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7" name="Shape 164"/>
              <p:cNvSpPr>
                <a:spLocks noChangeArrowheads="1"/>
              </p:cNvSpPr>
              <p:nvPr/>
            </p:nvSpPr>
            <p:spPr bwMode="auto">
              <a:xfrm>
                <a:off x="3979577" y="2355210"/>
                <a:ext cx="580852" cy="5808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8" name="Shape 165"/>
              <p:cNvSpPr>
                <a:spLocks noChangeArrowheads="1"/>
              </p:cNvSpPr>
              <p:nvPr/>
            </p:nvSpPr>
            <p:spPr bwMode="auto">
              <a:xfrm>
                <a:off x="5169540" y="3940195"/>
                <a:ext cx="208310" cy="2082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9" name="Shape 166"/>
              <p:cNvSpPr>
                <a:spLocks noChangeArrowheads="1"/>
              </p:cNvSpPr>
              <p:nvPr/>
            </p:nvSpPr>
            <p:spPr bwMode="auto">
              <a:xfrm>
                <a:off x="6121668" y="4977920"/>
                <a:ext cx="208310" cy="2082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00" name="Shape 167"/>
              <p:cNvSpPr>
                <a:spLocks noChangeArrowheads="1"/>
              </p:cNvSpPr>
              <p:nvPr/>
            </p:nvSpPr>
            <p:spPr bwMode="auto">
              <a:xfrm>
                <a:off x="5625096" y="3839160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01" name="Shape 168"/>
              <p:cNvSpPr>
                <a:spLocks noChangeArrowheads="1"/>
              </p:cNvSpPr>
              <p:nvPr/>
            </p:nvSpPr>
            <p:spPr bwMode="auto">
              <a:xfrm>
                <a:off x="6575509" y="4868470"/>
                <a:ext cx="3648171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02" name="Shape 169"/>
              <p:cNvSpPr/>
              <p:nvPr/>
            </p:nvSpPr>
            <p:spPr bwMode="auto">
              <a:xfrm>
                <a:off x="4137924" y="2547186"/>
                <a:ext cx="288118" cy="196857"/>
              </a:xfrm>
              <a:custGeom>
                <a:avLst/>
                <a:gdLst>
                  <a:gd name="T0" fmla="*/ 25637706 w 21600"/>
                  <a:gd name="T1" fmla="*/ 8179297 h 21600"/>
                  <a:gd name="T2" fmla="*/ 25637706 w 21600"/>
                  <a:gd name="T3" fmla="*/ 8179297 h 21600"/>
                  <a:gd name="T4" fmla="*/ 25637706 w 21600"/>
                  <a:gd name="T5" fmla="*/ 8179297 h 21600"/>
                  <a:gd name="T6" fmla="*/ 25637706 w 21600"/>
                  <a:gd name="T7" fmla="*/ 817929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0710" y="0"/>
                    </a:moveTo>
                    <a:cubicBezTo>
                      <a:pt x="5825" y="0"/>
                      <a:pt x="1520" y="4689"/>
                      <a:pt x="0" y="10958"/>
                    </a:cubicBezTo>
                    <a:cubicBezTo>
                      <a:pt x="1520" y="17227"/>
                      <a:pt x="5825" y="21600"/>
                      <a:pt x="10710" y="21600"/>
                    </a:cubicBezTo>
                    <a:cubicBezTo>
                      <a:pt x="15594" y="21600"/>
                      <a:pt x="19899" y="17227"/>
                      <a:pt x="21600" y="10958"/>
                    </a:cubicBezTo>
                    <a:cubicBezTo>
                      <a:pt x="19899" y="4689"/>
                      <a:pt x="15594" y="0"/>
                      <a:pt x="10710" y="0"/>
                    </a:cubicBezTo>
                    <a:close/>
                    <a:moveTo>
                      <a:pt x="10710" y="18070"/>
                    </a:moveTo>
                    <a:cubicBezTo>
                      <a:pt x="7887" y="18070"/>
                      <a:pt x="5825" y="14909"/>
                      <a:pt x="5825" y="10958"/>
                    </a:cubicBezTo>
                    <a:cubicBezTo>
                      <a:pt x="5825" y="7007"/>
                      <a:pt x="7887" y="3846"/>
                      <a:pt x="10710" y="3846"/>
                    </a:cubicBezTo>
                    <a:cubicBezTo>
                      <a:pt x="13532" y="3846"/>
                      <a:pt x="15594" y="7007"/>
                      <a:pt x="15594" y="10958"/>
                    </a:cubicBezTo>
                    <a:cubicBezTo>
                      <a:pt x="15594" y="14909"/>
                      <a:pt x="13532" y="18070"/>
                      <a:pt x="10710" y="18070"/>
                    </a:cubicBezTo>
                    <a:close/>
                    <a:moveTo>
                      <a:pt x="10710" y="6585"/>
                    </a:moveTo>
                    <a:cubicBezTo>
                      <a:pt x="9009" y="6585"/>
                      <a:pt x="7707" y="8482"/>
                      <a:pt x="7707" y="10958"/>
                    </a:cubicBezTo>
                    <a:cubicBezTo>
                      <a:pt x="7707" y="13381"/>
                      <a:pt x="9009" y="15067"/>
                      <a:pt x="10710" y="15067"/>
                    </a:cubicBezTo>
                    <a:cubicBezTo>
                      <a:pt x="12410" y="15067"/>
                      <a:pt x="13713" y="13381"/>
                      <a:pt x="13713" y="10958"/>
                    </a:cubicBezTo>
                    <a:cubicBezTo>
                      <a:pt x="13713" y="8482"/>
                      <a:pt x="12410" y="6585"/>
                      <a:pt x="10710" y="65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7145" tIns="17145" rIns="17145" bIns="17145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1520" y="799541"/>
            <a:ext cx="8305941" cy="4311246"/>
            <a:chOff x="670720" y="1347387"/>
            <a:chExt cx="22149176" cy="11496656"/>
          </a:xfrm>
        </p:grpSpPr>
        <p:grpSp>
          <p:nvGrpSpPr>
            <p:cNvPr id="19" name="组合 18"/>
            <p:cNvGrpSpPr/>
            <p:nvPr/>
          </p:nvGrpSpPr>
          <p:grpSpPr>
            <a:xfrm>
              <a:off x="1102768" y="1347387"/>
              <a:ext cx="21717128" cy="11496656"/>
              <a:chOff x="-441866" y="1751961"/>
              <a:chExt cx="21717128" cy="11496656"/>
            </a:xfrm>
          </p:grpSpPr>
          <p:sp>
            <p:nvSpPr>
              <p:cNvPr id="14" name="Фигура"/>
              <p:cNvSpPr/>
              <p:nvPr/>
            </p:nvSpPr>
            <p:spPr>
              <a:xfrm rot="159853" flipH="1">
                <a:off x="-441866" y="8409015"/>
                <a:ext cx="4319224" cy="483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extrusionOk="0">
                    <a:moveTo>
                      <a:pt x="21111" y="7075"/>
                    </a:moveTo>
                    <a:cubicBezTo>
                      <a:pt x="18769" y="5156"/>
                      <a:pt x="15859" y="3543"/>
                      <a:pt x="12543" y="2324"/>
                    </a:cubicBezTo>
                    <a:cubicBezTo>
                      <a:pt x="9336" y="1145"/>
                      <a:pt x="5806" y="357"/>
                      <a:pt x="2138" y="0"/>
                    </a:cubicBezTo>
                    <a:cubicBezTo>
                      <a:pt x="1077" y="2134"/>
                      <a:pt x="406" y="4337"/>
                      <a:pt x="136" y="6566"/>
                    </a:cubicBezTo>
                    <a:cubicBezTo>
                      <a:pt x="-489" y="11737"/>
                      <a:pt x="1043" y="16920"/>
                      <a:pt x="4579" y="21600"/>
                    </a:cubicBezTo>
                    <a:cubicBezTo>
                      <a:pt x="5605" y="19600"/>
                      <a:pt x="6432" y="17562"/>
                      <a:pt x="7056" y="15497"/>
                    </a:cubicBezTo>
                    <a:cubicBezTo>
                      <a:pt x="7696" y="13378"/>
                      <a:pt x="8120" y="11236"/>
                      <a:pt x="8326" y="9084"/>
                    </a:cubicBezTo>
                    <a:cubicBezTo>
                      <a:pt x="10368" y="8457"/>
                      <a:pt x="12511" y="7970"/>
                      <a:pt x="14718" y="7631"/>
                    </a:cubicBezTo>
                    <a:cubicBezTo>
                      <a:pt x="16814" y="7309"/>
                      <a:pt x="18956" y="7123"/>
                      <a:pt x="21111" y="707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5" name="Фигура"/>
              <p:cNvSpPr/>
              <p:nvPr/>
            </p:nvSpPr>
            <p:spPr>
              <a:xfrm rot="159853">
                <a:off x="3192813" y="1751961"/>
                <a:ext cx="18082449" cy="826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3"/>
                    </a:moveTo>
                    <a:cubicBezTo>
                      <a:pt x="21181" y="8723"/>
                      <a:pt x="20319" y="7887"/>
                      <a:pt x="19520" y="7045"/>
                    </a:cubicBezTo>
                    <a:cubicBezTo>
                      <a:pt x="18515" y="5986"/>
                      <a:pt x="17405" y="5541"/>
                      <a:pt x="16301" y="5127"/>
                    </a:cubicBezTo>
                    <a:cubicBezTo>
                      <a:pt x="15429" y="4800"/>
                      <a:pt x="14556" y="4487"/>
                      <a:pt x="13678" y="4288"/>
                    </a:cubicBezTo>
                    <a:cubicBezTo>
                      <a:pt x="12723" y="4070"/>
                      <a:pt x="11761" y="3986"/>
                      <a:pt x="10798" y="4037"/>
                    </a:cubicBezTo>
                    <a:cubicBezTo>
                      <a:pt x="10522" y="3223"/>
                      <a:pt x="10200" y="2489"/>
                      <a:pt x="9838" y="1854"/>
                    </a:cubicBezTo>
                    <a:cubicBezTo>
                      <a:pt x="9393" y="1071"/>
                      <a:pt x="8895" y="445"/>
                      <a:pt x="8361" y="0"/>
                    </a:cubicBezTo>
                    <a:cubicBezTo>
                      <a:pt x="8241" y="1052"/>
                      <a:pt x="8038" y="2049"/>
                      <a:pt x="7761" y="2948"/>
                    </a:cubicBezTo>
                    <a:cubicBezTo>
                      <a:pt x="7439" y="3990"/>
                      <a:pt x="7024" y="4878"/>
                      <a:pt x="6541" y="5560"/>
                    </a:cubicBezTo>
                    <a:cubicBezTo>
                      <a:pt x="4954" y="6386"/>
                      <a:pt x="3509" y="8185"/>
                      <a:pt x="2373" y="10744"/>
                    </a:cubicBezTo>
                    <a:cubicBezTo>
                      <a:pt x="1061" y="13699"/>
                      <a:pt x="228" y="17512"/>
                      <a:pt x="0" y="21600"/>
                    </a:cubicBezTo>
                    <a:cubicBezTo>
                      <a:pt x="313" y="20492"/>
                      <a:pt x="745" y="19570"/>
                      <a:pt x="1258" y="18910"/>
                    </a:cubicBezTo>
                    <a:cubicBezTo>
                      <a:pt x="2722" y="17028"/>
                      <a:pt x="4485" y="17491"/>
                      <a:pt x="6143" y="18065"/>
                    </a:cubicBezTo>
                    <a:cubicBezTo>
                      <a:pt x="6404" y="18156"/>
                      <a:pt x="6665" y="18248"/>
                      <a:pt x="6926" y="18342"/>
                    </a:cubicBezTo>
                    <a:cubicBezTo>
                      <a:pt x="6910" y="18896"/>
                      <a:pt x="6838" y="19436"/>
                      <a:pt x="6716" y="19923"/>
                    </a:cubicBezTo>
                    <a:cubicBezTo>
                      <a:pt x="6577" y="20473"/>
                      <a:pt x="6379" y="20940"/>
                      <a:pt x="6138" y="21281"/>
                    </a:cubicBezTo>
                    <a:cubicBezTo>
                      <a:pt x="6768" y="21416"/>
                      <a:pt x="7403" y="21177"/>
                      <a:pt x="7976" y="20587"/>
                    </a:cubicBezTo>
                    <a:cubicBezTo>
                      <a:pt x="8400" y="20151"/>
                      <a:pt x="8780" y="19532"/>
                      <a:pt x="9093" y="18768"/>
                    </a:cubicBezTo>
                    <a:cubicBezTo>
                      <a:pt x="9606" y="18812"/>
                      <a:pt x="10119" y="18818"/>
                      <a:pt x="10632" y="18784"/>
                    </a:cubicBezTo>
                    <a:cubicBezTo>
                      <a:pt x="11201" y="18746"/>
                      <a:pt x="11770" y="18660"/>
                      <a:pt x="12336" y="18526"/>
                    </a:cubicBezTo>
                    <a:cubicBezTo>
                      <a:pt x="12311" y="18885"/>
                      <a:pt x="12263" y="19234"/>
                      <a:pt x="12194" y="19564"/>
                    </a:cubicBezTo>
                    <a:cubicBezTo>
                      <a:pt x="12121" y="19912"/>
                      <a:pt x="12025" y="20235"/>
                      <a:pt x="11910" y="20523"/>
                    </a:cubicBezTo>
                    <a:cubicBezTo>
                      <a:pt x="12492" y="20514"/>
                      <a:pt x="13064" y="20205"/>
                      <a:pt x="13581" y="19620"/>
                    </a:cubicBezTo>
                    <a:cubicBezTo>
                      <a:pt x="13960" y="19191"/>
                      <a:pt x="14302" y="18621"/>
                      <a:pt x="14592" y="17936"/>
                    </a:cubicBezTo>
                    <a:cubicBezTo>
                      <a:pt x="15618" y="17815"/>
                      <a:pt x="16630" y="17553"/>
                      <a:pt x="17624" y="17158"/>
                    </a:cubicBezTo>
                    <a:cubicBezTo>
                      <a:pt x="18646" y="16752"/>
                      <a:pt x="19681" y="16189"/>
                      <a:pt x="20553" y="14868"/>
                    </a:cubicBezTo>
                    <a:cubicBezTo>
                      <a:pt x="20927" y="14301"/>
                      <a:pt x="21257" y="13606"/>
                      <a:pt x="21531" y="12811"/>
                    </a:cubicBezTo>
                    <a:lnTo>
                      <a:pt x="19683" y="12929"/>
                    </a:lnTo>
                    <a:cubicBezTo>
                      <a:pt x="19975" y="12401"/>
                      <a:pt x="20289" y="11934"/>
                      <a:pt x="20620" y="11535"/>
                    </a:cubicBezTo>
                    <a:cubicBezTo>
                      <a:pt x="20933" y="11158"/>
                      <a:pt x="21261" y="10843"/>
                      <a:pt x="21600" y="1059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Кружок"/>
              <p:cNvSpPr/>
              <p:nvPr/>
            </p:nvSpPr>
            <p:spPr>
              <a:xfrm rot="159853">
                <a:off x="18405768" y="5115619"/>
                <a:ext cx="906003" cy="906003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8" name="Кружок"/>
              <p:cNvSpPr/>
              <p:nvPr/>
            </p:nvSpPr>
            <p:spPr>
              <a:xfrm rot="159853">
                <a:off x="18834906" y="5356286"/>
                <a:ext cx="400917" cy="4009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</p:grpSp>
        <p:sp>
          <p:nvSpPr>
            <p:cNvPr id="70" name="Фигура"/>
            <p:cNvSpPr/>
            <p:nvPr/>
          </p:nvSpPr>
          <p:spPr>
            <a:xfrm rot="159853">
              <a:off x="17708680" y="4321957"/>
              <a:ext cx="1134377" cy="3638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4820" y="0"/>
                  </a:moveTo>
                  <a:cubicBezTo>
                    <a:pt x="5446" y="2851"/>
                    <a:pt x="109" y="6759"/>
                    <a:pt x="1" y="10852"/>
                  </a:cubicBezTo>
                  <a:cubicBezTo>
                    <a:pt x="-104" y="14859"/>
                    <a:pt x="4819" y="18719"/>
                    <a:pt x="13710" y="21600"/>
                  </a:cubicBezTo>
                  <a:cubicBezTo>
                    <a:pt x="7461" y="18392"/>
                    <a:pt x="4730" y="14633"/>
                    <a:pt x="5933" y="10894"/>
                  </a:cubicBezTo>
                  <a:cubicBezTo>
                    <a:pt x="7193" y="6980"/>
                    <a:pt x="12683" y="3317"/>
                    <a:pt x="21496" y="514"/>
                  </a:cubicBezTo>
                  <a:lnTo>
                    <a:pt x="14820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cs typeface="+mn-ea"/>
                <a:sym typeface="+mn-lt"/>
              </a:endParaRPr>
            </a:p>
          </p:txBody>
        </p:sp>
        <p:grpSp>
          <p:nvGrpSpPr>
            <p:cNvPr id="12" name="Группа 4"/>
            <p:cNvGrpSpPr/>
            <p:nvPr/>
          </p:nvGrpSpPr>
          <p:grpSpPr>
            <a:xfrm>
              <a:off x="670720" y="2385141"/>
              <a:ext cx="18095084" cy="8039101"/>
              <a:chOff x="1511424" y="2181457"/>
              <a:chExt cx="18095084" cy="8039101"/>
            </a:xfrm>
          </p:grpSpPr>
          <p:sp>
            <p:nvSpPr>
              <p:cNvPr id="13" name="Shape 47"/>
              <p:cNvSpPr>
                <a:spLocks noChangeShapeType="1"/>
              </p:cNvSpPr>
              <p:nvPr/>
            </p:nvSpPr>
            <p:spPr bwMode="auto">
              <a:xfrm flipV="1">
                <a:off x="7931984" y="6202941"/>
                <a:ext cx="10724025" cy="25829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6" name="Shape 48"/>
              <p:cNvSpPr>
                <a:spLocks noChangeShapeType="1"/>
              </p:cNvSpPr>
              <p:nvPr/>
            </p:nvSpPr>
            <p:spPr bwMode="auto">
              <a:xfrm flipH="1" flipV="1">
                <a:off x="9356679" y="2972030"/>
                <a:ext cx="2968252" cy="3246940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20" name="Shape 49"/>
              <p:cNvSpPr>
                <a:spLocks noChangeShapeType="1"/>
              </p:cNvSpPr>
              <p:nvPr/>
            </p:nvSpPr>
            <p:spPr bwMode="auto">
              <a:xfrm flipV="1">
                <a:off x="7238274" y="6294809"/>
                <a:ext cx="2864205" cy="3172711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21" name="Shape 50"/>
              <p:cNvSpPr>
                <a:spLocks noChangeShapeType="1"/>
              </p:cNvSpPr>
              <p:nvPr/>
            </p:nvSpPr>
            <p:spPr bwMode="auto">
              <a:xfrm flipH="1" flipV="1">
                <a:off x="13691646" y="2972030"/>
                <a:ext cx="2968253" cy="3246940"/>
              </a:xfrm>
              <a:prstGeom prst="line">
                <a:avLst/>
              </a:prstGeom>
              <a:noFill/>
              <a:ln w="63500">
                <a:solidFill>
                  <a:schemeClr val="accent3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22" name="Shape 51"/>
              <p:cNvSpPr>
                <a:spLocks noChangeShapeType="1"/>
              </p:cNvSpPr>
              <p:nvPr/>
            </p:nvSpPr>
            <p:spPr bwMode="auto">
              <a:xfrm flipV="1">
                <a:off x="11581710" y="6294809"/>
                <a:ext cx="2864204" cy="3172711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23" name="Shape 52"/>
              <p:cNvSpPr>
                <a:spLocks noChangeArrowheads="1"/>
              </p:cNvSpPr>
              <p:nvPr/>
            </p:nvSpPr>
            <p:spPr bwMode="auto">
              <a:xfrm>
                <a:off x="9965695" y="6081111"/>
                <a:ext cx="317150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4" name="Shape 53"/>
              <p:cNvSpPr>
                <a:spLocks noChangeArrowheads="1"/>
              </p:cNvSpPr>
              <p:nvPr/>
            </p:nvSpPr>
            <p:spPr bwMode="auto">
              <a:xfrm>
                <a:off x="12188212" y="6081111"/>
                <a:ext cx="317150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5" name="Shape 54"/>
              <p:cNvSpPr>
                <a:spLocks noChangeArrowheads="1"/>
              </p:cNvSpPr>
              <p:nvPr/>
            </p:nvSpPr>
            <p:spPr bwMode="auto">
              <a:xfrm>
                <a:off x="14279674" y="6081111"/>
                <a:ext cx="317149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6" name="Shape 55"/>
              <p:cNvSpPr>
                <a:spLocks noChangeArrowheads="1"/>
              </p:cNvSpPr>
              <p:nvPr/>
            </p:nvSpPr>
            <p:spPr bwMode="auto">
              <a:xfrm>
                <a:off x="16518235" y="6081111"/>
                <a:ext cx="317149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7" name="Shape 56"/>
              <p:cNvSpPr>
                <a:spLocks noChangeArrowheads="1"/>
              </p:cNvSpPr>
              <p:nvPr/>
            </p:nvSpPr>
            <p:spPr bwMode="auto">
              <a:xfrm>
                <a:off x="10668589" y="3832081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8" name="Shape 57"/>
              <p:cNvSpPr>
                <a:spLocks noChangeArrowheads="1"/>
              </p:cNvSpPr>
              <p:nvPr/>
            </p:nvSpPr>
            <p:spPr bwMode="auto">
              <a:xfrm>
                <a:off x="11619087" y="4861734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9" name="Shape 58"/>
              <p:cNvSpPr>
                <a:spLocks noChangeArrowheads="1"/>
              </p:cNvSpPr>
              <p:nvPr/>
            </p:nvSpPr>
            <p:spPr bwMode="auto">
              <a:xfrm>
                <a:off x="15007519" y="3832081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0" name="Shape 59"/>
              <p:cNvSpPr>
                <a:spLocks noChangeArrowheads="1"/>
              </p:cNvSpPr>
              <p:nvPr/>
            </p:nvSpPr>
            <p:spPr bwMode="auto">
              <a:xfrm>
                <a:off x="15958018" y="486173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1" name="Shape 60"/>
              <p:cNvSpPr>
                <a:spLocks noChangeArrowheads="1"/>
              </p:cNvSpPr>
              <p:nvPr/>
            </p:nvSpPr>
            <p:spPr bwMode="auto">
              <a:xfrm>
                <a:off x="9462426" y="716921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2" name="Shape 61"/>
              <p:cNvSpPr>
                <a:spLocks noChangeArrowheads="1"/>
              </p:cNvSpPr>
              <p:nvPr/>
            </p:nvSpPr>
            <p:spPr bwMode="auto">
              <a:xfrm>
                <a:off x="8546010" y="8198870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3" name="Shape 62"/>
              <p:cNvSpPr>
                <a:spLocks noChangeArrowheads="1"/>
              </p:cNvSpPr>
              <p:nvPr/>
            </p:nvSpPr>
            <p:spPr bwMode="auto">
              <a:xfrm>
                <a:off x="13818562" y="716921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4" name="Shape 63"/>
              <p:cNvSpPr>
                <a:spLocks noChangeArrowheads="1"/>
              </p:cNvSpPr>
              <p:nvPr/>
            </p:nvSpPr>
            <p:spPr bwMode="auto">
              <a:xfrm>
                <a:off x="12902146" y="8198870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5" name="Shape 65"/>
              <p:cNvSpPr>
                <a:spLocks noChangeShapeType="1"/>
              </p:cNvSpPr>
              <p:nvPr/>
            </p:nvSpPr>
            <p:spPr bwMode="auto">
              <a:xfrm flipH="1" flipV="1">
                <a:off x="4850509" y="2972030"/>
                <a:ext cx="2968252" cy="324694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36" name="Shape 66"/>
              <p:cNvSpPr>
                <a:spLocks noChangeArrowheads="1"/>
              </p:cNvSpPr>
              <p:nvPr/>
            </p:nvSpPr>
            <p:spPr bwMode="auto">
              <a:xfrm>
                <a:off x="7682045" y="6081111"/>
                <a:ext cx="317149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7" name="Shape 67"/>
              <p:cNvSpPr>
                <a:spLocks noChangeArrowheads="1"/>
              </p:cNvSpPr>
              <p:nvPr/>
            </p:nvSpPr>
            <p:spPr bwMode="auto">
              <a:xfrm>
                <a:off x="6162421" y="3832081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8" name="Shape 68"/>
              <p:cNvSpPr>
                <a:spLocks noChangeArrowheads="1"/>
              </p:cNvSpPr>
              <p:nvPr/>
            </p:nvSpPr>
            <p:spPr bwMode="auto">
              <a:xfrm>
                <a:off x="7112917" y="486173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Shape 71"/>
              <p:cNvSpPr>
                <a:spLocks noChangeArrowheads="1"/>
              </p:cNvSpPr>
              <p:nvPr/>
            </p:nvSpPr>
            <p:spPr bwMode="auto">
              <a:xfrm>
                <a:off x="6617868" y="9356800"/>
                <a:ext cx="863608" cy="863758"/>
              </a:xfrm>
              <a:prstGeom prst="ellipse">
                <a:avLst/>
              </a:prstGeom>
              <a:solidFill>
                <a:srgbClr val="4472C4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0" name="Shape 72"/>
              <p:cNvSpPr>
                <a:spLocks noChangeArrowheads="1"/>
              </p:cNvSpPr>
              <p:nvPr/>
            </p:nvSpPr>
            <p:spPr bwMode="auto">
              <a:xfrm>
                <a:off x="6686674" y="9532313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sz="940" b="1" kern="0"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sz="940" b="1" kern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Shape 73"/>
              <p:cNvSpPr>
                <a:spLocks noChangeArrowheads="1"/>
              </p:cNvSpPr>
              <p:nvPr/>
            </p:nvSpPr>
            <p:spPr bwMode="auto">
              <a:xfrm>
                <a:off x="3859338" y="9559302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42" name="Shape 74"/>
              <p:cNvSpPr>
                <a:spLocks noChangeArrowheads="1"/>
              </p:cNvSpPr>
              <p:nvPr/>
            </p:nvSpPr>
            <p:spPr bwMode="auto">
              <a:xfrm>
                <a:off x="11008195" y="9356800"/>
                <a:ext cx="863608" cy="863758"/>
              </a:xfrm>
              <a:prstGeom prst="ellipse">
                <a:avLst/>
              </a:prstGeom>
              <a:solidFill>
                <a:schemeClr val="accent2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3" name="Shape 75"/>
              <p:cNvSpPr>
                <a:spLocks noChangeArrowheads="1"/>
              </p:cNvSpPr>
              <p:nvPr/>
            </p:nvSpPr>
            <p:spPr bwMode="auto">
              <a:xfrm>
                <a:off x="11077701" y="9532313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pPr>
                  <a:defRPr/>
                </a:pPr>
                <a:r>
                  <a:rPr sz="940" b="1" kern="0" dirty="0"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sz="940" b="1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Shape 76"/>
              <p:cNvSpPr>
                <a:spLocks noChangeArrowheads="1"/>
              </p:cNvSpPr>
              <p:nvPr/>
            </p:nvSpPr>
            <p:spPr bwMode="auto">
              <a:xfrm>
                <a:off x="8250362" y="9559302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45" name="Shape 77"/>
              <p:cNvSpPr>
                <a:spLocks noChangeArrowheads="1"/>
              </p:cNvSpPr>
              <p:nvPr/>
            </p:nvSpPr>
            <p:spPr bwMode="auto">
              <a:xfrm>
                <a:off x="8673329" y="2181457"/>
                <a:ext cx="863608" cy="863757"/>
              </a:xfrm>
              <a:prstGeom prst="ellipse">
                <a:avLst/>
              </a:prstGeom>
              <a:solidFill>
                <a:schemeClr val="accent2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6" name="Shape 78"/>
              <p:cNvSpPr>
                <a:spLocks noChangeArrowheads="1"/>
              </p:cNvSpPr>
              <p:nvPr/>
            </p:nvSpPr>
            <p:spPr bwMode="auto">
              <a:xfrm>
                <a:off x="8742487" y="2356814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>
                  <a:defRPr/>
                </a:pPr>
                <a:r>
                  <a:rPr sz="940" b="1" kern="0">
                    <a:cs typeface="+mn-ea"/>
                    <a:sym typeface="+mn-lt"/>
                  </a:rPr>
                  <a:t>3</a:t>
                </a:r>
                <a:endParaRPr sz="940" b="1" kern="0">
                  <a:cs typeface="+mn-ea"/>
                  <a:sym typeface="+mn-lt"/>
                </a:endParaRPr>
              </a:p>
            </p:txBody>
          </p:sp>
          <p:sp>
            <p:nvSpPr>
              <p:cNvPr id="47" name="Shape 79"/>
              <p:cNvSpPr>
                <a:spLocks noChangeArrowheads="1"/>
              </p:cNvSpPr>
              <p:nvPr/>
            </p:nvSpPr>
            <p:spPr bwMode="auto">
              <a:xfrm>
                <a:off x="5915149" y="2383804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48" name="Shape 80"/>
              <p:cNvSpPr>
                <a:spLocks noChangeArrowheads="1"/>
              </p:cNvSpPr>
              <p:nvPr/>
            </p:nvSpPr>
            <p:spPr bwMode="auto">
              <a:xfrm>
                <a:off x="13063657" y="2181457"/>
                <a:ext cx="863608" cy="863757"/>
              </a:xfrm>
              <a:prstGeom prst="ellipse">
                <a:avLst/>
              </a:prstGeom>
              <a:solidFill>
                <a:schemeClr val="accent3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9" name="Shape 81"/>
              <p:cNvSpPr>
                <a:spLocks noChangeArrowheads="1"/>
              </p:cNvSpPr>
              <p:nvPr/>
            </p:nvSpPr>
            <p:spPr bwMode="auto">
              <a:xfrm>
                <a:off x="13146212" y="2369516"/>
                <a:ext cx="723901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>
                  <a:defRPr/>
                </a:pPr>
                <a:r>
                  <a:rPr sz="940" b="1" kern="0" dirty="0">
                    <a:cs typeface="+mn-ea"/>
                    <a:sym typeface="+mn-lt"/>
                  </a:rPr>
                  <a:t>5</a:t>
                </a:r>
                <a:endParaRPr sz="940" b="1" kern="0" dirty="0">
                  <a:cs typeface="+mn-ea"/>
                  <a:sym typeface="+mn-lt"/>
                </a:endParaRPr>
              </a:p>
            </p:txBody>
          </p:sp>
          <p:sp>
            <p:nvSpPr>
              <p:cNvPr id="50" name="Shape 82"/>
              <p:cNvSpPr>
                <a:spLocks noChangeArrowheads="1"/>
              </p:cNvSpPr>
              <p:nvPr/>
            </p:nvSpPr>
            <p:spPr bwMode="auto">
              <a:xfrm>
                <a:off x="10304589" y="2383804"/>
                <a:ext cx="2536826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51" name="Shape 83"/>
              <p:cNvSpPr>
                <a:spLocks noChangeArrowheads="1"/>
              </p:cNvSpPr>
              <p:nvPr/>
            </p:nvSpPr>
            <p:spPr bwMode="auto">
              <a:xfrm>
                <a:off x="4269883" y="2181457"/>
                <a:ext cx="863608" cy="863757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Shape 84"/>
              <p:cNvSpPr>
                <a:spLocks noChangeArrowheads="1"/>
              </p:cNvSpPr>
              <p:nvPr/>
            </p:nvSpPr>
            <p:spPr bwMode="auto">
              <a:xfrm>
                <a:off x="4338762" y="2356814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>
                  <a:defRPr/>
                </a:pPr>
                <a:r>
                  <a:rPr sz="940" b="1" kern="0">
                    <a:cs typeface="+mn-ea"/>
                    <a:sym typeface="+mn-lt"/>
                  </a:rPr>
                  <a:t>1</a:t>
                </a:r>
                <a:endParaRPr sz="940" b="1" kern="0">
                  <a:cs typeface="+mn-ea"/>
                  <a:sym typeface="+mn-lt"/>
                </a:endParaRPr>
              </a:p>
            </p:txBody>
          </p:sp>
          <p:sp>
            <p:nvSpPr>
              <p:cNvPr id="53" name="Shape 85"/>
              <p:cNvSpPr>
                <a:spLocks noChangeArrowheads="1"/>
              </p:cNvSpPr>
              <p:nvPr/>
            </p:nvSpPr>
            <p:spPr bwMode="auto">
              <a:xfrm>
                <a:off x="1511424" y="2383804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54" name="Shape 86"/>
              <p:cNvSpPr>
                <a:spLocks noChangeArrowheads="1"/>
              </p:cNvSpPr>
              <p:nvPr/>
            </p:nvSpPr>
            <p:spPr bwMode="auto">
              <a:xfrm>
                <a:off x="5644543" y="3845689"/>
                <a:ext cx="380650" cy="3807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Shape 89"/>
              <p:cNvSpPr>
                <a:spLocks noChangeArrowheads="1"/>
              </p:cNvSpPr>
              <p:nvPr/>
            </p:nvSpPr>
            <p:spPr bwMode="auto">
              <a:xfrm>
                <a:off x="6539384" y="4881647"/>
                <a:ext cx="380650" cy="380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6" name="Shape 92"/>
              <p:cNvSpPr>
                <a:spLocks noChangeArrowheads="1"/>
              </p:cNvSpPr>
              <p:nvPr/>
            </p:nvSpPr>
            <p:spPr bwMode="auto">
              <a:xfrm>
                <a:off x="10184009" y="3844633"/>
                <a:ext cx="380650" cy="3807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7" name="Shape 95"/>
              <p:cNvSpPr>
                <a:spLocks noChangeArrowheads="1"/>
              </p:cNvSpPr>
              <p:nvPr/>
            </p:nvSpPr>
            <p:spPr bwMode="auto">
              <a:xfrm>
                <a:off x="11091550" y="4880591"/>
                <a:ext cx="380650" cy="3807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8" name="Shape 98"/>
              <p:cNvSpPr>
                <a:spLocks noChangeArrowheads="1"/>
              </p:cNvSpPr>
              <p:nvPr/>
            </p:nvSpPr>
            <p:spPr bwMode="auto">
              <a:xfrm>
                <a:off x="14457592" y="3842065"/>
                <a:ext cx="380650" cy="3807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9" name="Shape 101"/>
              <p:cNvSpPr>
                <a:spLocks noChangeArrowheads="1"/>
              </p:cNvSpPr>
              <p:nvPr/>
            </p:nvSpPr>
            <p:spPr bwMode="auto">
              <a:xfrm>
                <a:off x="15365134" y="4878022"/>
                <a:ext cx="380650" cy="3807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0" name="Shape 104"/>
              <p:cNvSpPr>
                <a:spLocks noChangeArrowheads="1"/>
              </p:cNvSpPr>
              <p:nvPr/>
            </p:nvSpPr>
            <p:spPr bwMode="auto">
              <a:xfrm>
                <a:off x="8018945" y="8211324"/>
                <a:ext cx="380650" cy="380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Shape 107"/>
              <p:cNvSpPr>
                <a:spLocks noChangeArrowheads="1"/>
              </p:cNvSpPr>
              <p:nvPr/>
            </p:nvSpPr>
            <p:spPr bwMode="auto">
              <a:xfrm>
                <a:off x="8902111" y="7186416"/>
                <a:ext cx="380650" cy="380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2" name="Shape 110"/>
              <p:cNvSpPr>
                <a:spLocks noChangeArrowheads="1"/>
              </p:cNvSpPr>
              <p:nvPr/>
            </p:nvSpPr>
            <p:spPr bwMode="auto">
              <a:xfrm>
                <a:off x="12375555" y="8206578"/>
                <a:ext cx="380651" cy="3807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3" name="Shape 113"/>
              <p:cNvSpPr>
                <a:spLocks noChangeArrowheads="1"/>
              </p:cNvSpPr>
              <p:nvPr/>
            </p:nvSpPr>
            <p:spPr bwMode="auto">
              <a:xfrm>
                <a:off x="13258718" y="7181670"/>
                <a:ext cx="380650" cy="3807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4" name="Shape 87"/>
              <p:cNvSpPr>
                <a:spLocks noChangeArrowheads="1"/>
              </p:cNvSpPr>
              <p:nvPr/>
            </p:nvSpPr>
            <p:spPr bwMode="auto">
              <a:xfrm>
                <a:off x="5545856" y="3834766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 dirty="0" err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5" name="Shape 90"/>
              <p:cNvSpPr>
                <a:spLocks noChangeArrowheads="1"/>
              </p:cNvSpPr>
              <p:nvPr/>
            </p:nvSpPr>
            <p:spPr bwMode="auto">
              <a:xfrm>
                <a:off x="6453397" y="4877134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6" name="Shape 93"/>
              <p:cNvSpPr>
                <a:spLocks noChangeArrowheads="1"/>
              </p:cNvSpPr>
              <p:nvPr/>
            </p:nvSpPr>
            <p:spPr bwMode="auto">
              <a:xfrm>
                <a:off x="10085322" y="3833710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7" name="Shape 96"/>
              <p:cNvSpPr>
                <a:spLocks noChangeArrowheads="1"/>
              </p:cNvSpPr>
              <p:nvPr/>
            </p:nvSpPr>
            <p:spPr bwMode="auto">
              <a:xfrm>
                <a:off x="11005565" y="4876078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8" name="Shape 99"/>
              <p:cNvSpPr>
                <a:spLocks noChangeArrowheads="1"/>
              </p:cNvSpPr>
              <p:nvPr/>
            </p:nvSpPr>
            <p:spPr bwMode="auto">
              <a:xfrm>
                <a:off x="14358906" y="3831142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 dirty="0" err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9" name="Shape 102"/>
              <p:cNvSpPr>
                <a:spLocks noChangeArrowheads="1"/>
              </p:cNvSpPr>
              <p:nvPr/>
            </p:nvSpPr>
            <p:spPr bwMode="auto">
              <a:xfrm>
                <a:off x="15279148" y="4873510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Shape 105"/>
              <p:cNvSpPr>
                <a:spLocks noChangeArrowheads="1"/>
              </p:cNvSpPr>
              <p:nvPr/>
            </p:nvSpPr>
            <p:spPr bwMode="auto">
              <a:xfrm>
                <a:off x="7920258" y="8206809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2" name="Shape 108"/>
              <p:cNvSpPr>
                <a:spLocks noChangeArrowheads="1"/>
              </p:cNvSpPr>
              <p:nvPr/>
            </p:nvSpPr>
            <p:spPr bwMode="auto">
              <a:xfrm>
                <a:off x="8816125" y="7181902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3" name="Shape 111"/>
              <p:cNvSpPr>
                <a:spLocks noChangeArrowheads="1"/>
              </p:cNvSpPr>
              <p:nvPr/>
            </p:nvSpPr>
            <p:spPr bwMode="auto">
              <a:xfrm>
                <a:off x="12276869" y="8202065"/>
                <a:ext cx="578027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A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4" name="Shape 114"/>
              <p:cNvSpPr>
                <a:spLocks noChangeArrowheads="1"/>
              </p:cNvSpPr>
              <p:nvPr/>
            </p:nvSpPr>
            <p:spPr bwMode="auto">
              <a:xfrm>
                <a:off x="13160031" y="7177155"/>
                <a:ext cx="578024" cy="37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B</a:t>
                </a:r>
                <a:endParaRPr lang="ru-RU" altLang="ru-RU" sz="675" b="1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5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Полилиния 204"/>
          <p:cNvSpPr/>
          <p:nvPr/>
        </p:nvSpPr>
        <p:spPr>
          <a:xfrm>
            <a:off x="-8133" y="114477"/>
            <a:ext cx="9154844" cy="5029023"/>
          </a:xfrm>
          <a:custGeom>
            <a:avLst/>
            <a:gdLst>
              <a:gd name="connsiteX0" fmla="*/ 6157482 w 24412915"/>
              <a:gd name="connsiteY0" fmla="*/ 0 h 13410728"/>
              <a:gd name="connsiteX1" fmla="*/ 7033408 w 24412915"/>
              <a:gd name="connsiteY1" fmla="*/ 662601 h 13410728"/>
              <a:gd name="connsiteX2" fmla="*/ 7909335 w 24412915"/>
              <a:gd name="connsiteY2" fmla="*/ 4225 h 13410728"/>
              <a:gd name="connsiteX3" fmla="*/ 8785260 w 24412915"/>
              <a:gd name="connsiteY3" fmla="*/ 671754 h 13410728"/>
              <a:gd name="connsiteX4" fmla="*/ 9661187 w 24412915"/>
              <a:gd name="connsiteY4" fmla="*/ 19951 h 13410728"/>
              <a:gd name="connsiteX5" fmla="*/ 10531461 w 24412915"/>
              <a:gd name="connsiteY5" fmla="*/ 693348 h 13410728"/>
              <a:gd name="connsiteX6" fmla="*/ 11401736 w 24412915"/>
              <a:gd name="connsiteY6" fmla="*/ 37320 h 13410728"/>
              <a:gd name="connsiteX7" fmla="*/ 12314960 w 24412915"/>
              <a:gd name="connsiteY7" fmla="*/ 695695 h 13410728"/>
              <a:gd name="connsiteX8" fmla="*/ 13175064 w 24412915"/>
              <a:gd name="connsiteY8" fmla="*/ 43188 h 13410728"/>
              <a:gd name="connsiteX9" fmla="*/ 14036297 w 24412915"/>
              <a:gd name="connsiteY9" fmla="*/ 707196 h 13410728"/>
              <a:gd name="connsiteX10" fmla="*/ 14957433 w 24412915"/>
              <a:gd name="connsiteY10" fmla="*/ 41779 h 13410728"/>
              <a:gd name="connsiteX11" fmla="*/ 15802843 w 24412915"/>
              <a:gd name="connsiteY11" fmla="*/ 713768 h 13410728"/>
              <a:gd name="connsiteX12" fmla="*/ 16648253 w 24412915"/>
              <a:gd name="connsiteY12" fmla="*/ 56801 h 13410728"/>
              <a:gd name="connsiteX13" fmla="*/ 17598775 w 24412915"/>
              <a:gd name="connsiteY13" fmla="*/ 710248 h 13410728"/>
              <a:gd name="connsiteX14" fmla="*/ 18480351 w 24412915"/>
              <a:gd name="connsiteY14" fmla="*/ 47882 h 13410728"/>
              <a:gd name="connsiteX15" fmla="*/ 19360799 w 24412915"/>
              <a:gd name="connsiteY15" fmla="*/ 714003 h 13410728"/>
              <a:gd name="connsiteX16" fmla="*/ 20242379 w 24412915"/>
              <a:gd name="connsiteY16" fmla="*/ 56097 h 13410728"/>
              <a:gd name="connsiteX17" fmla="*/ 21122823 w 24412915"/>
              <a:gd name="connsiteY17" fmla="*/ 721749 h 13410728"/>
              <a:gd name="connsiteX18" fmla="*/ 22014575 w 24412915"/>
              <a:gd name="connsiteY18" fmla="*/ 65955 h 13410728"/>
              <a:gd name="connsiteX19" fmla="*/ 22905195 w 24412915"/>
              <a:gd name="connsiteY19" fmla="*/ 727382 h 13410728"/>
              <a:gd name="connsiteX20" fmla="*/ 23690703 w 24412915"/>
              <a:gd name="connsiteY20" fmla="*/ 49056 h 13410728"/>
              <a:gd name="connsiteX21" fmla="*/ 23951783 w 24412915"/>
              <a:gd name="connsiteY21" fmla="*/ 490085 h 13410728"/>
              <a:gd name="connsiteX22" fmla="*/ 24412915 w 24412915"/>
              <a:gd name="connsiteY22" fmla="*/ 695695 h 13410728"/>
              <a:gd name="connsiteX23" fmla="*/ 24412915 w 24412915"/>
              <a:gd name="connsiteY23" fmla="*/ 1314890 h 13410728"/>
              <a:gd name="connsiteX24" fmla="*/ 24412915 w 24412915"/>
              <a:gd name="connsiteY24" fmla="*/ 12791533 h 13410728"/>
              <a:gd name="connsiteX25" fmla="*/ 24412915 w 24412915"/>
              <a:gd name="connsiteY25" fmla="*/ 13410728 h 13410728"/>
              <a:gd name="connsiteX26" fmla="*/ 21475 w 24412915"/>
              <a:gd name="connsiteY26" fmla="*/ 13410728 h 13410728"/>
              <a:gd name="connsiteX27" fmla="*/ 0 w 24412915"/>
              <a:gd name="connsiteY27" fmla="*/ 1314890 h 13410728"/>
              <a:gd name="connsiteX28" fmla="*/ 1099 w 24412915"/>
              <a:gd name="connsiteY28" fmla="*/ 1314833 h 13410728"/>
              <a:gd name="connsiteX29" fmla="*/ 0 w 24412915"/>
              <a:gd name="connsiteY29" fmla="*/ 695695 h 13410728"/>
              <a:gd name="connsiteX30" fmla="*/ 609193 w 24412915"/>
              <a:gd name="connsiteY30" fmla="*/ 461919 h 13410728"/>
              <a:gd name="connsiteX31" fmla="*/ 882708 w 24412915"/>
              <a:gd name="connsiteY31" fmla="*/ 23706 h 13410728"/>
              <a:gd name="connsiteX32" fmla="*/ 1766546 w 24412915"/>
              <a:gd name="connsiteY32" fmla="*/ 679500 h 13410728"/>
              <a:gd name="connsiteX33" fmla="*/ 2649255 w 24412915"/>
              <a:gd name="connsiteY33" fmla="*/ 17369 h 13410728"/>
              <a:gd name="connsiteX34" fmla="*/ 3533092 w 24412915"/>
              <a:gd name="connsiteY34" fmla="*/ 683490 h 13410728"/>
              <a:gd name="connsiteX35" fmla="*/ 4399978 w 24412915"/>
              <a:gd name="connsiteY35" fmla="*/ 28401 h 13410728"/>
              <a:gd name="connsiteX36" fmla="*/ 5267993 w 24412915"/>
              <a:gd name="connsiteY36" fmla="*/ 683490 h 13410728"/>
              <a:gd name="connsiteX37" fmla="*/ 6157482 w 24412915"/>
              <a:gd name="connsiteY37" fmla="*/ 0 h 1341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412915" h="13410728">
                <a:moveTo>
                  <a:pt x="6157482" y="0"/>
                </a:moveTo>
                <a:cubicBezTo>
                  <a:pt x="6268243" y="391739"/>
                  <a:pt x="6626526" y="662131"/>
                  <a:pt x="7033408" y="662601"/>
                </a:cubicBezTo>
                <a:cubicBezTo>
                  <a:pt x="7439160" y="662835"/>
                  <a:pt x="7796312" y="394321"/>
                  <a:pt x="7909335" y="4225"/>
                </a:cubicBezTo>
                <a:cubicBezTo>
                  <a:pt x="8018966" y="397842"/>
                  <a:pt x="8377249" y="670581"/>
                  <a:pt x="8785260" y="671754"/>
                </a:cubicBezTo>
                <a:cubicBezTo>
                  <a:pt x="9189881" y="672928"/>
                  <a:pt x="9545903" y="407465"/>
                  <a:pt x="9661187" y="19951"/>
                </a:cubicBezTo>
                <a:cubicBezTo>
                  <a:pt x="9765169" y="415680"/>
                  <a:pt x="10122321" y="691940"/>
                  <a:pt x="10531461" y="693348"/>
                </a:cubicBezTo>
                <a:cubicBezTo>
                  <a:pt x="10936083" y="694522"/>
                  <a:pt x="11292105" y="426477"/>
                  <a:pt x="11401736" y="37320"/>
                </a:cubicBezTo>
                <a:cubicBezTo>
                  <a:pt x="11523801" y="436805"/>
                  <a:pt x="11896776" y="706258"/>
                  <a:pt x="12314960" y="695695"/>
                </a:cubicBezTo>
                <a:cubicBezTo>
                  <a:pt x="12711670" y="685837"/>
                  <a:pt x="13058650" y="422957"/>
                  <a:pt x="13175064" y="43188"/>
                </a:cubicBezTo>
                <a:cubicBezTo>
                  <a:pt x="13288086" y="427181"/>
                  <a:pt x="13635066" y="694991"/>
                  <a:pt x="14036297" y="707196"/>
                </a:cubicBezTo>
                <a:cubicBezTo>
                  <a:pt x="14457872" y="719871"/>
                  <a:pt x="14836498" y="446663"/>
                  <a:pt x="14957433" y="41779"/>
                </a:cubicBezTo>
                <a:cubicBezTo>
                  <a:pt x="15048981" y="434692"/>
                  <a:pt x="15399352" y="712595"/>
                  <a:pt x="15802843" y="713768"/>
                </a:cubicBezTo>
                <a:cubicBezTo>
                  <a:pt x="16201813" y="714707"/>
                  <a:pt x="16551054" y="443846"/>
                  <a:pt x="16648253" y="56801"/>
                </a:cubicBezTo>
                <a:cubicBezTo>
                  <a:pt x="16787272" y="460041"/>
                  <a:pt x="17172679" y="725269"/>
                  <a:pt x="17598775" y="710248"/>
                </a:cubicBezTo>
                <a:cubicBezTo>
                  <a:pt x="18002267" y="695930"/>
                  <a:pt x="18354895" y="431406"/>
                  <a:pt x="18480351" y="47882"/>
                </a:cubicBezTo>
                <a:cubicBezTo>
                  <a:pt x="18592243" y="441499"/>
                  <a:pt x="18951659" y="713299"/>
                  <a:pt x="19360799" y="714003"/>
                </a:cubicBezTo>
                <a:cubicBezTo>
                  <a:pt x="19768811" y="714473"/>
                  <a:pt x="20127095" y="446663"/>
                  <a:pt x="20242379" y="56097"/>
                </a:cubicBezTo>
                <a:cubicBezTo>
                  <a:pt x="20356531" y="448306"/>
                  <a:pt x="20714811" y="718932"/>
                  <a:pt x="21122823" y="721749"/>
                </a:cubicBezTo>
                <a:cubicBezTo>
                  <a:pt x="21531967" y="724565"/>
                  <a:pt x="21894771" y="457694"/>
                  <a:pt x="22014575" y="65955"/>
                </a:cubicBezTo>
                <a:cubicBezTo>
                  <a:pt x="22111775" y="473420"/>
                  <a:pt x="22487011" y="752027"/>
                  <a:pt x="22905195" y="727382"/>
                </a:cubicBezTo>
                <a:cubicBezTo>
                  <a:pt x="23290599" y="704615"/>
                  <a:pt x="23612715" y="426712"/>
                  <a:pt x="23690703" y="49056"/>
                </a:cubicBezTo>
                <a:cubicBezTo>
                  <a:pt x="23730259" y="219693"/>
                  <a:pt x="23820679" y="373901"/>
                  <a:pt x="23951783" y="490085"/>
                </a:cubicBezTo>
                <a:cubicBezTo>
                  <a:pt x="24080631" y="604391"/>
                  <a:pt x="24242251" y="676214"/>
                  <a:pt x="24412915" y="695695"/>
                </a:cubicBezTo>
                <a:lnTo>
                  <a:pt x="24412915" y="1314890"/>
                </a:lnTo>
                <a:lnTo>
                  <a:pt x="24412915" y="12791533"/>
                </a:lnTo>
                <a:lnTo>
                  <a:pt x="24412915" y="13410728"/>
                </a:lnTo>
                <a:lnTo>
                  <a:pt x="21475" y="13410728"/>
                </a:lnTo>
                <a:cubicBezTo>
                  <a:pt x="14318" y="9378782"/>
                  <a:pt x="7158" y="5346836"/>
                  <a:pt x="0" y="1314890"/>
                </a:cubicBezTo>
                <a:lnTo>
                  <a:pt x="1099" y="1314833"/>
                </a:lnTo>
                <a:lnTo>
                  <a:pt x="0" y="695695"/>
                </a:lnTo>
                <a:cubicBezTo>
                  <a:pt x="224916" y="694052"/>
                  <a:pt x="440789" y="610963"/>
                  <a:pt x="609193" y="461919"/>
                </a:cubicBezTo>
                <a:cubicBezTo>
                  <a:pt x="740300" y="345031"/>
                  <a:pt x="835239" y="192936"/>
                  <a:pt x="882708" y="23706"/>
                </a:cubicBezTo>
                <a:cubicBezTo>
                  <a:pt x="1000252" y="413333"/>
                  <a:pt x="1359664" y="679970"/>
                  <a:pt x="1766546" y="679500"/>
                </a:cubicBezTo>
                <a:cubicBezTo>
                  <a:pt x="2174560" y="679031"/>
                  <a:pt x="2533971" y="409578"/>
                  <a:pt x="2649255" y="17369"/>
                </a:cubicBezTo>
                <a:cubicBezTo>
                  <a:pt x="2760017" y="413099"/>
                  <a:pt x="3121689" y="685837"/>
                  <a:pt x="3533092" y="683490"/>
                </a:cubicBezTo>
                <a:cubicBezTo>
                  <a:pt x="3934323" y="681143"/>
                  <a:pt x="4288085" y="414742"/>
                  <a:pt x="4399978" y="28401"/>
                </a:cubicBezTo>
                <a:cubicBezTo>
                  <a:pt x="4513000" y="414742"/>
                  <a:pt x="4865632" y="681143"/>
                  <a:pt x="5267993" y="683490"/>
                </a:cubicBezTo>
                <a:cubicBezTo>
                  <a:pt x="5686177" y="686072"/>
                  <a:pt x="6052370" y="404649"/>
                  <a:pt x="615748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>
            <a:noFill/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cs typeface="+mn-ea"/>
              <a:sym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1096" y="400236"/>
            <a:ext cx="8260206" cy="4601785"/>
            <a:chOff x="1122921" y="1067294"/>
            <a:chExt cx="22027215" cy="1227142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14936" y="1067294"/>
              <a:ext cx="20535200" cy="12271426"/>
              <a:chOff x="4507923" y="2229085"/>
              <a:chExt cx="16687451" cy="997208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4507923" y="2651128"/>
                <a:ext cx="14278331" cy="9550044"/>
                <a:chOff x="4507923" y="2651128"/>
                <a:chExt cx="14278331" cy="9550044"/>
              </a:xfrm>
            </p:grpSpPr>
            <p:sp>
              <p:nvSpPr>
                <p:cNvPr id="111" name="Фигура"/>
                <p:cNvSpPr/>
                <p:nvPr/>
              </p:nvSpPr>
              <p:spPr>
                <a:xfrm>
                  <a:off x="4507923" y="2651128"/>
                  <a:ext cx="14278331" cy="9550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1" h="21572" extrusionOk="0">
                      <a:moveTo>
                        <a:pt x="2674" y="10689"/>
                      </a:moveTo>
                      <a:cubicBezTo>
                        <a:pt x="2256" y="10130"/>
                        <a:pt x="1927" y="9441"/>
                        <a:pt x="1708" y="8671"/>
                      </a:cubicBezTo>
                      <a:cubicBezTo>
                        <a:pt x="1403" y="7593"/>
                        <a:pt x="1328" y="6401"/>
                        <a:pt x="1033" y="5316"/>
                      </a:cubicBezTo>
                      <a:cubicBezTo>
                        <a:pt x="852" y="4652"/>
                        <a:pt x="592" y="4041"/>
                        <a:pt x="266" y="3515"/>
                      </a:cubicBezTo>
                      <a:cubicBezTo>
                        <a:pt x="1119" y="3379"/>
                        <a:pt x="1978" y="3678"/>
                        <a:pt x="2703" y="4361"/>
                      </a:cubicBezTo>
                      <a:cubicBezTo>
                        <a:pt x="3263" y="4889"/>
                        <a:pt x="3721" y="5627"/>
                        <a:pt x="4030" y="6501"/>
                      </a:cubicBezTo>
                      <a:cubicBezTo>
                        <a:pt x="4612" y="5491"/>
                        <a:pt x="5305" y="4636"/>
                        <a:pt x="6079" y="3975"/>
                      </a:cubicBezTo>
                      <a:cubicBezTo>
                        <a:pt x="6911" y="3264"/>
                        <a:pt x="7823" y="2788"/>
                        <a:pt x="8770" y="2569"/>
                      </a:cubicBezTo>
                      <a:cubicBezTo>
                        <a:pt x="8647" y="2230"/>
                        <a:pt x="8488" y="1922"/>
                        <a:pt x="8298" y="1659"/>
                      </a:cubicBezTo>
                      <a:cubicBezTo>
                        <a:pt x="8048" y="1311"/>
                        <a:pt x="7751" y="1048"/>
                        <a:pt x="7426" y="886"/>
                      </a:cubicBezTo>
                      <a:cubicBezTo>
                        <a:pt x="7826" y="723"/>
                        <a:pt x="8230" y="581"/>
                        <a:pt x="8636" y="461"/>
                      </a:cubicBezTo>
                      <a:cubicBezTo>
                        <a:pt x="9727" y="141"/>
                        <a:pt x="10875" y="-5"/>
                        <a:pt x="11973" y="0"/>
                      </a:cubicBezTo>
                      <a:cubicBezTo>
                        <a:pt x="12480" y="2"/>
                        <a:pt x="12984" y="40"/>
                        <a:pt x="13474" y="164"/>
                      </a:cubicBezTo>
                      <a:cubicBezTo>
                        <a:pt x="13902" y="273"/>
                        <a:pt x="14322" y="449"/>
                        <a:pt x="14723" y="775"/>
                      </a:cubicBezTo>
                      <a:cubicBezTo>
                        <a:pt x="15253" y="1205"/>
                        <a:pt x="15679" y="1875"/>
                        <a:pt x="15938" y="2689"/>
                      </a:cubicBezTo>
                      <a:cubicBezTo>
                        <a:pt x="16989" y="2991"/>
                        <a:pt x="17987" y="3617"/>
                        <a:pt x="18867" y="4527"/>
                      </a:cubicBezTo>
                      <a:cubicBezTo>
                        <a:pt x="19799" y="5490"/>
                        <a:pt x="20578" y="6749"/>
                        <a:pt x="21147" y="8214"/>
                      </a:cubicBezTo>
                      <a:cubicBezTo>
                        <a:pt x="21316" y="8102"/>
                        <a:pt x="21511" y="8253"/>
                        <a:pt x="21547" y="8524"/>
                      </a:cubicBezTo>
                      <a:cubicBezTo>
                        <a:pt x="21565" y="8656"/>
                        <a:pt x="21536" y="8791"/>
                        <a:pt x="21471" y="8884"/>
                      </a:cubicBezTo>
                      <a:cubicBezTo>
                        <a:pt x="21107" y="8966"/>
                        <a:pt x="20786" y="9211"/>
                        <a:pt x="20536" y="9562"/>
                      </a:cubicBezTo>
                      <a:cubicBezTo>
                        <a:pt x="20343" y="9832"/>
                        <a:pt x="20181" y="10182"/>
                        <a:pt x="20163" y="10611"/>
                      </a:cubicBezTo>
                      <a:cubicBezTo>
                        <a:pt x="20141" y="11094"/>
                        <a:pt x="20312" y="11514"/>
                        <a:pt x="20519" y="11847"/>
                      </a:cubicBezTo>
                      <a:cubicBezTo>
                        <a:pt x="20774" y="12257"/>
                        <a:pt x="21103" y="12572"/>
                        <a:pt x="21487" y="12739"/>
                      </a:cubicBezTo>
                      <a:cubicBezTo>
                        <a:pt x="21542" y="12767"/>
                        <a:pt x="21582" y="12840"/>
                        <a:pt x="21589" y="12927"/>
                      </a:cubicBezTo>
                      <a:cubicBezTo>
                        <a:pt x="21600" y="13057"/>
                        <a:pt x="21555" y="13161"/>
                        <a:pt x="21492" y="13216"/>
                      </a:cubicBezTo>
                      <a:cubicBezTo>
                        <a:pt x="21413" y="13287"/>
                        <a:pt x="21306" y="13281"/>
                        <a:pt x="21230" y="13164"/>
                      </a:cubicBezTo>
                      <a:cubicBezTo>
                        <a:pt x="20311" y="14874"/>
                        <a:pt x="19168" y="16287"/>
                        <a:pt x="17871" y="17314"/>
                      </a:cubicBezTo>
                      <a:cubicBezTo>
                        <a:pt x="16479" y="18417"/>
                        <a:pt x="14943" y="19051"/>
                        <a:pt x="13370" y="19172"/>
                      </a:cubicBezTo>
                      <a:cubicBezTo>
                        <a:pt x="13153" y="19752"/>
                        <a:pt x="12855" y="20257"/>
                        <a:pt x="12497" y="20651"/>
                      </a:cubicBezTo>
                      <a:cubicBezTo>
                        <a:pt x="11934" y="21272"/>
                        <a:pt x="11249" y="21595"/>
                        <a:pt x="10549" y="21570"/>
                      </a:cubicBezTo>
                      <a:cubicBezTo>
                        <a:pt x="10786" y="21235"/>
                        <a:pt x="10985" y="20843"/>
                        <a:pt x="11136" y="20411"/>
                      </a:cubicBezTo>
                      <a:cubicBezTo>
                        <a:pt x="11281" y="19999"/>
                        <a:pt x="11381" y="19555"/>
                        <a:pt x="11432" y="19096"/>
                      </a:cubicBezTo>
                      <a:cubicBezTo>
                        <a:pt x="10781" y="19046"/>
                        <a:pt x="10132" y="18931"/>
                        <a:pt x="9491" y="18753"/>
                      </a:cubicBezTo>
                      <a:cubicBezTo>
                        <a:pt x="8901" y="18589"/>
                        <a:pt x="8318" y="18372"/>
                        <a:pt x="7746" y="18103"/>
                      </a:cubicBezTo>
                      <a:cubicBezTo>
                        <a:pt x="7382" y="18528"/>
                        <a:pt x="6969" y="18853"/>
                        <a:pt x="6528" y="19061"/>
                      </a:cubicBezTo>
                      <a:cubicBezTo>
                        <a:pt x="6066" y="19280"/>
                        <a:pt x="5580" y="19366"/>
                        <a:pt x="5096" y="19317"/>
                      </a:cubicBezTo>
                      <a:cubicBezTo>
                        <a:pt x="5428" y="19133"/>
                        <a:pt x="5730" y="18844"/>
                        <a:pt x="5981" y="18471"/>
                      </a:cubicBezTo>
                      <a:cubicBezTo>
                        <a:pt x="6192" y="18157"/>
                        <a:pt x="6363" y="17790"/>
                        <a:pt x="6486" y="17386"/>
                      </a:cubicBezTo>
                      <a:cubicBezTo>
                        <a:pt x="5999" y="17004"/>
                        <a:pt x="5535" y="16561"/>
                        <a:pt x="5099" y="16061"/>
                      </a:cubicBezTo>
                      <a:cubicBezTo>
                        <a:pt x="4706" y="15610"/>
                        <a:pt x="4337" y="15115"/>
                        <a:pt x="3995" y="14579"/>
                      </a:cubicBezTo>
                      <a:cubicBezTo>
                        <a:pt x="3646" y="15600"/>
                        <a:pt x="3101" y="16443"/>
                        <a:pt x="2429" y="16999"/>
                      </a:cubicBezTo>
                      <a:cubicBezTo>
                        <a:pt x="1690" y="17612"/>
                        <a:pt x="837" y="17846"/>
                        <a:pt x="0" y="17667"/>
                      </a:cubicBezTo>
                      <a:cubicBezTo>
                        <a:pt x="406" y="17128"/>
                        <a:pt x="741" y="16481"/>
                        <a:pt x="988" y="15759"/>
                      </a:cubicBezTo>
                      <a:cubicBezTo>
                        <a:pt x="1346" y="14711"/>
                        <a:pt x="1507" y="13541"/>
                        <a:pt x="1848" y="12483"/>
                      </a:cubicBezTo>
                      <a:cubicBezTo>
                        <a:pt x="2060" y="11826"/>
                        <a:pt x="2338" y="11220"/>
                        <a:pt x="2674" y="106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noFill/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Кружок"/>
                <p:cNvSpPr/>
                <p:nvPr/>
              </p:nvSpPr>
              <p:spPr>
                <a:xfrm>
                  <a:off x="16733721" y="5730676"/>
                  <a:ext cx="895136" cy="8951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noFill/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Кружок"/>
                <p:cNvSpPr/>
                <p:nvPr/>
              </p:nvSpPr>
              <p:spPr>
                <a:xfrm>
                  <a:off x="17075034" y="5961922"/>
                  <a:ext cx="500377" cy="500378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noFill/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6" name="Кружок"/>
              <p:cNvSpPr/>
              <p:nvPr/>
            </p:nvSpPr>
            <p:spPr>
              <a:xfrm>
                <a:off x="20662313" y="2364640"/>
                <a:ext cx="533061" cy="5330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Кружок"/>
              <p:cNvSpPr/>
              <p:nvPr/>
            </p:nvSpPr>
            <p:spPr>
              <a:xfrm flipH="1">
                <a:off x="19819663" y="2631171"/>
                <a:ext cx="277278" cy="27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Кружок"/>
              <p:cNvSpPr/>
              <p:nvPr/>
            </p:nvSpPr>
            <p:spPr>
              <a:xfrm>
                <a:off x="20152158" y="5671576"/>
                <a:ext cx="389944" cy="3899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Кружок"/>
              <p:cNvSpPr/>
              <p:nvPr/>
            </p:nvSpPr>
            <p:spPr>
              <a:xfrm>
                <a:off x="18084550" y="4174098"/>
                <a:ext cx="227842" cy="2278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Кружок"/>
              <p:cNvSpPr/>
              <p:nvPr/>
            </p:nvSpPr>
            <p:spPr>
              <a:xfrm>
                <a:off x="20542101" y="3882148"/>
                <a:ext cx="533062" cy="5330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Кружок"/>
              <p:cNvSpPr/>
              <p:nvPr/>
            </p:nvSpPr>
            <p:spPr>
              <a:xfrm>
                <a:off x="18181763" y="2229085"/>
                <a:ext cx="923005" cy="9230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Кружок"/>
              <p:cNvSpPr/>
              <p:nvPr/>
            </p:nvSpPr>
            <p:spPr>
              <a:xfrm>
                <a:off x="18865008" y="4481736"/>
                <a:ext cx="923005" cy="9230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335143" y="2568906"/>
              <a:ext cx="20059650" cy="10061546"/>
              <a:chOff x="1335143" y="2566472"/>
              <a:chExt cx="20059650" cy="10061546"/>
            </a:xfrm>
          </p:grpSpPr>
          <p:grpSp>
            <p:nvGrpSpPr>
              <p:cNvPr id="208" name="Группа 207"/>
              <p:cNvGrpSpPr/>
              <p:nvPr/>
            </p:nvGrpSpPr>
            <p:grpSpPr>
              <a:xfrm>
                <a:off x="12783557" y="4049768"/>
                <a:ext cx="4115171" cy="5996048"/>
                <a:chOff x="10175763" y="2868688"/>
                <a:chExt cx="4115171" cy="5996048"/>
              </a:xfrm>
            </p:grpSpPr>
            <p:cxnSp>
              <p:nvCxnSpPr>
                <p:cNvPr id="262" name="Прямая соединительная линия 261"/>
                <p:cNvCxnSpPr/>
                <p:nvPr/>
              </p:nvCxnSpPr>
              <p:spPr bwMode="auto">
                <a:xfrm>
                  <a:off x="10263371" y="3429136"/>
                  <a:ext cx="2942775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3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63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77027" y="2868688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cxnSp>
              <p:nvCxnSpPr>
                <p:cNvPr id="264" name="Прямая соединительная линия 263"/>
                <p:cNvCxnSpPr/>
                <p:nvPr/>
              </p:nvCxnSpPr>
              <p:spPr bwMode="auto">
                <a:xfrm>
                  <a:off x="10263371" y="4800736"/>
                  <a:ext cx="4027563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3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5" name="Прямая соединительная линия 264"/>
                <p:cNvCxnSpPr/>
                <p:nvPr/>
              </p:nvCxnSpPr>
              <p:spPr bwMode="auto">
                <a:xfrm>
                  <a:off x="10263371" y="7543936"/>
                  <a:ext cx="4027563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rgbClr val="A5A5A5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6" name="Прямая соединительная линия 265"/>
                <p:cNvCxnSpPr/>
                <p:nvPr/>
              </p:nvCxnSpPr>
              <p:spPr bwMode="auto">
                <a:xfrm>
                  <a:off x="10263371" y="8864736"/>
                  <a:ext cx="2787994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3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6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84470" y="4192731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75763" y="6961947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77027" y="8278357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9" name="Группа 208"/>
              <p:cNvGrpSpPr/>
              <p:nvPr/>
            </p:nvGrpSpPr>
            <p:grpSpPr>
              <a:xfrm>
                <a:off x="2844153" y="4049768"/>
                <a:ext cx="4115171" cy="5996048"/>
                <a:chOff x="10175763" y="2868688"/>
                <a:chExt cx="4115171" cy="5996048"/>
              </a:xfrm>
            </p:grpSpPr>
            <p:cxnSp>
              <p:nvCxnSpPr>
                <p:cNvPr id="254" name="Прямая соединительная линия 253"/>
                <p:cNvCxnSpPr/>
                <p:nvPr/>
              </p:nvCxnSpPr>
              <p:spPr bwMode="auto">
                <a:xfrm>
                  <a:off x="10263371" y="3429136"/>
                  <a:ext cx="2942775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77027" y="2868688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cxnSp>
              <p:nvCxnSpPr>
                <p:cNvPr id="256" name="Прямая соединительная линия 255"/>
                <p:cNvCxnSpPr/>
                <p:nvPr/>
              </p:nvCxnSpPr>
              <p:spPr bwMode="auto">
                <a:xfrm>
                  <a:off x="10263371" y="4800736"/>
                  <a:ext cx="4027563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Прямая соединительная линия 256"/>
                <p:cNvCxnSpPr/>
                <p:nvPr/>
              </p:nvCxnSpPr>
              <p:spPr bwMode="auto">
                <a:xfrm>
                  <a:off x="10263371" y="7543936"/>
                  <a:ext cx="4027563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Прямая соединительная линия 257"/>
                <p:cNvCxnSpPr/>
                <p:nvPr/>
              </p:nvCxnSpPr>
              <p:spPr bwMode="auto">
                <a:xfrm>
                  <a:off x="10263371" y="8864736"/>
                  <a:ext cx="2787994" cy="0"/>
                </a:xfrm>
                <a:prstGeom prst="lin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 w="5715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84470" y="4192731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75763" y="6961947"/>
                  <a:ext cx="3384390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177027" y="8278357"/>
                  <a:ext cx="2663046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添加内容</a:t>
                  </a:r>
                  <a:endParaRPr lang="en-US" altLang="en-US" sz="75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0" name="TextBox 46"/>
              <p:cNvSpPr txBox="1">
                <a:spLocks noChangeArrowheads="1"/>
              </p:cNvSpPr>
              <p:nvPr/>
            </p:nvSpPr>
            <p:spPr bwMode="auto">
              <a:xfrm>
                <a:off x="2793002" y="2566472"/>
                <a:ext cx="1873163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Cause 1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1" name="TextBox 46"/>
              <p:cNvSpPr txBox="1">
                <a:spLocks noChangeArrowheads="1"/>
              </p:cNvSpPr>
              <p:nvPr/>
            </p:nvSpPr>
            <p:spPr bwMode="auto">
              <a:xfrm>
                <a:off x="2741940" y="11588104"/>
                <a:ext cx="1873163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Cause 2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2" name="Freeform 8"/>
              <p:cNvSpPr/>
              <p:nvPr/>
            </p:nvSpPr>
            <p:spPr bwMode="auto">
              <a:xfrm flipH="1">
                <a:off x="2888711" y="5131755"/>
                <a:ext cx="5178954" cy="277000"/>
              </a:xfrm>
              <a:custGeom>
                <a:avLst/>
                <a:gdLst>
                  <a:gd name="T0" fmla="*/ 0 w 5233536"/>
                  <a:gd name="T1" fmla="*/ 4090223 h 4081111"/>
                  <a:gd name="T2" fmla="*/ 3351619 w 5233536"/>
                  <a:gd name="T3" fmla="*/ 1943 h 4081111"/>
                  <a:gd name="T4" fmla="*/ 5239591 w 5233536"/>
                  <a:gd name="T5" fmla="*/ 0 h 4081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33536" h="4081111">
                    <a:moveTo>
                      <a:pt x="0" y="4081111"/>
                    </a:moveTo>
                    <a:lnTo>
                      <a:pt x="3347745" y="1936"/>
                    </a:lnTo>
                    <a:lnTo>
                      <a:pt x="5233536" y="0"/>
                    </a:ln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Oval 66"/>
              <p:cNvSpPr>
                <a:spLocks noChangeArrowheads="1"/>
              </p:cNvSpPr>
              <p:nvPr/>
            </p:nvSpPr>
            <p:spPr bwMode="auto">
              <a:xfrm>
                <a:off x="4533516" y="3055181"/>
                <a:ext cx="308317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Oval 66"/>
              <p:cNvSpPr>
                <a:spLocks noChangeArrowheads="1"/>
              </p:cNvSpPr>
              <p:nvPr/>
            </p:nvSpPr>
            <p:spPr bwMode="auto">
              <a:xfrm>
                <a:off x="5702959" y="4420453"/>
                <a:ext cx="308317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Oval 66"/>
              <p:cNvSpPr>
                <a:spLocks noChangeArrowheads="1"/>
              </p:cNvSpPr>
              <p:nvPr/>
            </p:nvSpPr>
            <p:spPr bwMode="auto">
              <a:xfrm>
                <a:off x="6787764" y="5785723"/>
                <a:ext cx="308317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8"/>
              <p:cNvSpPr/>
              <p:nvPr/>
            </p:nvSpPr>
            <p:spPr bwMode="auto">
              <a:xfrm flipH="1" flipV="1">
                <a:off x="2888711" y="9282696"/>
                <a:ext cx="5178626" cy="277000"/>
              </a:xfrm>
              <a:custGeom>
                <a:avLst/>
                <a:gdLst>
                  <a:gd name="T0" fmla="*/ 0 w 5233536"/>
                  <a:gd name="T1" fmla="*/ 4094051 h 4081111"/>
                  <a:gd name="T2" fmla="*/ 3350032 w 5233536"/>
                  <a:gd name="T3" fmla="*/ 1943 h 4081111"/>
                  <a:gd name="T4" fmla="*/ 5237106 w 5233536"/>
                  <a:gd name="T5" fmla="*/ 0 h 4081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33536" h="4081111">
                    <a:moveTo>
                      <a:pt x="0" y="4081111"/>
                    </a:moveTo>
                    <a:lnTo>
                      <a:pt x="3347745" y="1936"/>
                    </a:lnTo>
                    <a:lnTo>
                      <a:pt x="5233536" y="0"/>
                    </a:ln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Oval 66"/>
              <p:cNvSpPr>
                <a:spLocks noChangeArrowheads="1"/>
              </p:cNvSpPr>
              <p:nvPr/>
            </p:nvSpPr>
            <p:spPr bwMode="auto">
              <a:xfrm>
                <a:off x="4533892" y="11244122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Oval 66"/>
              <p:cNvSpPr>
                <a:spLocks noChangeArrowheads="1"/>
              </p:cNvSpPr>
              <p:nvPr/>
            </p:nvSpPr>
            <p:spPr bwMode="auto">
              <a:xfrm>
                <a:off x="5702292" y="9883656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Oval 66"/>
              <p:cNvSpPr>
                <a:spLocks noChangeArrowheads="1"/>
              </p:cNvSpPr>
              <p:nvPr/>
            </p:nvSpPr>
            <p:spPr bwMode="auto">
              <a:xfrm>
                <a:off x="6787079" y="8527952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TextBox 46"/>
              <p:cNvSpPr txBox="1">
                <a:spLocks noChangeArrowheads="1"/>
              </p:cNvSpPr>
              <p:nvPr/>
            </p:nvSpPr>
            <p:spPr bwMode="auto">
              <a:xfrm>
                <a:off x="8836932" y="11950909"/>
                <a:ext cx="1873163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Cause 4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2" name="TextBox 46"/>
              <p:cNvSpPr txBox="1">
                <a:spLocks noChangeArrowheads="1"/>
              </p:cNvSpPr>
              <p:nvPr/>
            </p:nvSpPr>
            <p:spPr bwMode="auto">
              <a:xfrm>
                <a:off x="12765892" y="2566472"/>
                <a:ext cx="1873163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en-US" altLang="en-US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Cause 5</a:t>
                </a:r>
                <a:endParaRPr lang="en-US" altLang="en-US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3" name="TextBox 46"/>
              <p:cNvSpPr txBox="1">
                <a:spLocks noChangeArrowheads="1"/>
              </p:cNvSpPr>
              <p:nvPr/>
            </p:nvSpPr>
            <p:spPr bwMode="auto">
              <a:xfrm>
                <a:off x="14060767" y="11905314"/>
                <a:ext cx="1873163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Cause 6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224" name="Straight Connector 2"/>
              <p:cNvCxnSpPr/>
              <p:nvPr/>
            </p:nvCxnSpPr>
            <p:spPr bwMode="auto">
              <a:xfrm>
                <a:off x="1335143" y="7344879"/>
                <a:ext cx="2005965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" name="Группа 8"/>
              <p:cNvGrpSpPr/>
              <p:nvPr/>
            </p:nvGrpSpPr>
            <p:grpSpPr>
              <a:xfrm>
                <a:off x="7721206" y="2566472"/>
                <a:ext cx="5275025" cy="9067165"/>
                <a:chOff x="9417376" y="2566472"/>
                <a:chExt cx="5275025" cy="9067165"/>
              </a:xfrm>
            </p:grpSpPr>
            <p:grpSp>
              <p:nvGrpSpPr>
                <p:cNvPr id="207" name="Группа 206"/>
                <p:cNvGrpSpPr/>
                <p:nvPr/>
              </p:nvGrpSpPr>
              <p:grpSpPr>
                <a:xfrm>
                  <a:off x="9451424" y="4049768"/>
                  <a:ext cx="4115171" cy="6028648"/>
                  <a:chOff x="10175763" y="2868688"/>
                  <a:chExt cx="4115171" cy="6028648"/>
                </a:xfrm>
              </p:grpSpPr>
              <p:cxnSp>
                <p:nvCxnSpPr>
                  <p:cNvPr id="270" name="Прямая соединительная линия 269"/>
                  <p:cNvCxnSpPr/>
                  <p:nvPr/>
                </p:nvCxnSpPr>
                <p:spPr bwMode="auto">
                  <a:xfrm>
                    <a:off x="10263371" y="3429136"/>
                    <a:ext cx="2942775" cy="0"/>
                  </a:xfrm>
                  <a:prstGeom prst="lin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 w="57150" cap="flat" cmpd="sng" algn="ctr">
                    <a:solidFill>
                      <a:schemeClr val="accent2"/>
                    </a:solidFill>
                    <a:prstDash val="solid"/>
                    <a:miter lim="4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71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77027" y="2868688"/>
                    <a:ext cx="2663046" cy="553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1pPr>
                    <a:lvl2pPr marL="742950" indent="-28575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2pPr>
                    <a:lvl3pPr marL="11430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3pPr>
                    <a:lvl4pPr marL="16002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4pPr>
                    <a:lvl5pPr marL="20574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5pPr>
                    <a:lvl6pPr marL="25146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6pPr>
                    <a:lvl7pPr marL="29718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7pPr>
                    <a:lvl8pPr marL="34290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8pPr>
                    <a:lvl9pPr marL="38862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9pPr>
                  </a:lstStyle>
                  <a:p>
                    <a:pPr eaLnBrk="1"/>
                    <a:r>
                      <a:rPr lang="zh-CN" altLang="en-US" sz="75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添加内容</a:t>
                    </a:r>
                    <a:endParaRPr lang="en-US" altLang="en-US" sz="750" dirty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72" name="Прямая соединительная линия 271"/>
                  <p:cNvCxnSpPr/>
                  <p:nvPr/>
                </p:nvCxnSpPr>
                <p:spPr bwMode="auto">
                  <a:xfrm>
                    <a:off x="10263371" y="4800736"/>
                    <a:ext cx="4027563" cy="0"/>
                  </a:xfrm>
                  <a:prstGeom prst="lin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 w="57150" cap="flat" cmpd="sng" algn="ctr">
                    <a:solidFill>
                      <a:schemeClr val="accent2"/>
                    </a:solidFill>
                    <a:prstDash val="solid"/>
                    <a:miter lim="4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3" name="Прямая соединительная линия 272"/>
                  <p:cNvCxnSpPr/>
                  <p:nvPr/>
                </p:nvCxnSpPr>
                <p:spPr bwMode="auto">
                  <a:xfrm>
                    <a:off x="10263371" y="7543936"/>
                    <a:ext cx="4027563" cy="0"/>
                  </a:xfrm>
                  <a:prstGeom prst="lin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 w="57150" cap="flat" cmpd="sng" algn="ctr">
                    <a:solidFill>
                      <a:schemeClr val="accent2"/>
                    </a:solidFill>
                    <a:prstDash val="solid"/>
                    <a:miter lim="4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4" name="Прямая соединительная линия 273"/>
                  <p:cNvCxnSpPr>
                    <a:endCxn id="231" idx="2"/>
                  </p:cNvCxnSpPr>
                  <p:nvPr/>
                </p:nvCxnSpPr>
                <p:spPr bwMode="auto">
                  <a:xfrm>
                    <a:off x="10237784" y="8864736"/>
                    <a:ext cx="2856976" cy="32600"/>
                  </a:xfrm>
                  <a:prstGeom prst="lin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 w="57150" cap="flat" cmpd="sng" algn="ctr">
                    <a:solidFill>
                      <a:schemeClr val="accent2"/>
                    </a:solidFill>
                    <a:prstDash val="solid"/>
                    <a:miter lim="4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75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84470" y="4192731"/>
                    <a:ext cx="3384390" cy="553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1pPr>
                    <a:lvl2pPr marL="742950" indent="-28575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2pPr>
                    <a:lvl3pPr marL="11430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3pPr>
                    <a:lvl4pPr marL="16002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4pPr>
                    <a:lvl5pPr marL="20574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5pPr>
                    <a:lvl6pPr marL="25146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6pPr>
                    <a:lvl7pPr marL="29718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7pPr>
                    <a:lvl8pPr marL="34290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8pPr>
                    <a:lvl9pPr marL="38862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9pPr>
                  </a:lstStyle>
                  <a:p>
                    <a:pPr eaLnBrk="1"/>
                    <a:r>
                      <a:rPr lang="zh-CN" altLang="en-US" sz="75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添加内容</a:t>
                    </a:r>
                    <a:endParaRPr lang="en-US" altLang="en-US" sz="750" dirty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6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75763" y="6961944"/>
                    <a:ext cx="3384390" cy="553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1pPr>
                    <a:lvl2pPr marL="742950" indent="-28575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2pPr>
                    <a:lvl3pPr marL="11430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3pPr>
                    <a:lvl4pPr marL="16002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4pPr>
                    <a:lvl5pPr marL="20574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5pPr>
                    <a:lvl6pPr marL="25146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6pPr>
                    <a:lvl7pPr marL="29718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7pPr>
                    <a:lvl8pPr marL="34290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8pPr>
                    <a:lvl9pPr marL="38862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9pPr>
                  </a:lstStyle>
                  <a:p>
                    <a:pPr eaLnBrk="1"/>
                    <a:r>
                      <a:rPr lang="zh-CN" altLang="en-US" sz="75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添加内容</a:t>
                    </a:r>
                    <a:endParaRPr lang="en-US" altLang="en-US" sz="750" dirty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7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77027" y="8278357"/>
                    <a:ext cx="2663046" cy="553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1pPr>
                    <a:lvl2pPr marL="742950" indent="-28575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2pPr>
                    <a:lvl3pPr marL="11430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3pPr>
                    <a:lvl4pPr marL="16002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4pPr>
                    <a:lvl5pPr marL="2057400" indent="-228600"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5pPr>
                    <a:lvl6pPr marL="25146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6pPr>
                    <a:lvl7pPr marL="29718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7pPr>
                    <a:lvl8pPr marL="34290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8pPr>
                    <a:lvl9pPr marL="3886200" indent="-228600" defTabSz="8255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rgbClr val="00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Helvetica Neue" panose="02000503000000020004" pitchFamily="2" charset="0"/>
                      </a:defRPr>
                    </a:lvl9pPr>
                  </a:lstStyle>
                  <a:p>
                    <a:pPr eaLnBrk="1"/>
                    <a:r>
                      <a:rPr lang="zh-CN" altLang="en-US" sz="75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添加内容</a:t>
                    </a:r>
                    <a:endParaRPr lang="en-US" altLang="en-US" sz="750" dirty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9417376" y="2566472"/>
                  <a:ext cx="1873163" cy="67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 eaLnBrk="1"/>
                  <a:r>
                    <a:rPr lang="en-US" altLang="en-US" sz="105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Cause 3</a:t>
                  </a:r>
                  <a:endPara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8"/>
                <p:cNvSpPr/>
                <p:nvPr/>
              </p:nvSpPr>
              <p:spPr bwMode="auto">
                <a:xfrm flipH="1">
                  <a:off x="9513448" y="5131754"/>
                  <a:ext cx="5178953" cy="277000"/>
                </a:xfrm>
                <a:custGeom>
                  <a:avLst/>
                  <a:gdLst>
                    <a:gd name="T0" fmla="*/ 0 w 5233536"/>
                    <a:gd name="T1" fmla="*/ 4090223 h 4081111"/>
                    <a:gd name="T2" fmla="*/ 3351619 w 5233536"/>
                    <a:gd name="T3" fmla="*/ 1943 h 4081111"/>
                    <a:gd name="T4" fmla="*/ 5239591 w 5233536"/>
                    <a:gd name="T5" fmla="*/ 0 h 40811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33536" h="4081111">
                      <a:moveTo>
                        <a:pt x="0" y="4081111"/>
                      </a:moveTo>
                      <a:lnTo>
                        <a:pt x="3347745" y="1936"/>
                      </a:lnTo>
                      <a:lnTo>
                        <a:pt x="5233536" y="0"/>
                      </a:lnTo>
                    </a:path>
                  </a:pathLst>
                </a:custGeom>
                <a:noFill/>
                <a:ln w="57150" cap="flat" cmpd="sng">
                  <a:solidFill>
                    <a:schemeClr val="accent2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ru-RU" sz="675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Oval 66"/>
                <p:cNvSpPr>
                  <a:spLocks noChangeArrowheads="1"/>
                </p:cNvSpPr>
                <p:nvPr/>
              </p:nvSpPr>
              <p:spPr bwMode="auto">
                <a:xfrm>
                  <a:off x="11158251" y="3055181"/>
                  <a:ext cx="308317" cy="389512"/>
                </a:xfrm>
                <a:prstGeom prst="ellipse">
                  <a:avLst/>
                </a:prstGeom>
                <a:solidFill>
                  <a:schemeClr val="accent2"/>
                </a:solidFill>
                <a:ln w="57150">
                  <a:solidFill>
                    <a:schemeClr val="accent2"/>
                  </a:solidFill>
                  <a:miter lim="400000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1"/>
                  <a:endParaRPr lang="en-US" altLang="en-US" sz="675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8"/>
                <p:cNvSpPr/>
                <p:nvPr/>
              </p:nvSpPr>
              <p:spPr bwMode="auto">
                <a:xfrm flipH="1" flipV="1">
                  <a:off x="9513445" y="9282698"/>
                  <a:ext cx="5178625" cy="277000"/>
                </a:xfrm>
                <a:custGeom>
                  <a:avLst/>
                  <a:gdLst>
                    <a:gd name="T0" fmla="*/ 0 w 5233536"/>
                    <a:gd name="T1" fmla="*/ 4094051 h 4081111"/>
                    <a:gd name="T2" fmla="*/ 3350032 w 5233536"/>
                    <a:gd name="T3" fmla="*/ 1943 h 4081111"/>
                    <a:gd name="T4" fmla="*/ 5237106 w 5233536"/>
                    <a:gd name="T5" fmla="*/ 0 h 40811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33536" h="4081111">
                      <a:moveTo>
                        <a:pt x="0" y="4081111"/>
                      </a:moveTo>
                      <a:lnTo>
                        <a:pt x="3347745" y="1936"/>
                      </a:lnTo>
                      <a:lnTo>
                        <a:pt x="5233536" y="0"/>
                      </a:lnTo>
                    </a:path>
                  </a:pathLst>
                </a:custGeom>
                <a:noFill/>
                <a:ln w="57150" cap="flat" cmpd="sng">
                  <a:solidFill>
                    <a:schemeClr val="accent2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ru-RU" sz="675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Oval 66"/>
                <p:cNvSpPr>
                  <a:spLocks noChangeArrowheads="1"/>
                </p:cNvSpPr>
                <p:nvPr/>
              </p:nvSpPr>
              <p:spPr bwMode="auto">
                <a:xfrm>
                  <a:off x="11158627" y="11244125"/>
                  <a:ext cx="307976" cy="389512"/>
                </a:xfrm>
                <a:prstGeom prst="ellipse">
                  <a:avLst/>
                </a:prstGeom>
                <a:solidFill>
                  <a:schemeClr val="accent2"/>
                </a:solidFill>
                <a:ln w="57150">
                  <a:solidFill>
                    <a:schemeClr val="accent2"/>
                  </a:solidFill>
                  <a:miter lim="400000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1"/>
                  <a:endParaRPr lang="en-US" altLang="en-US" sz="675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3" name="Freeform 8"/>
              <p:cNvSpPr/>
              <p:nvPr/>
            </p:nvSpPr>
            <p:spPr bwMode="auto">
              <a:xfrm flipH="1">
                <a:off x="12883036" y="5132314"/>
                <a:ext cx="5178954" cy="277000"/>
              </a:xfrm>
              <a:custGeom>
                <a:avLst/>
                <a:gdLst>
                  <a:gd name="T0" fmla="*/ 0 w 5233536"/>
                  <a:gd name="T1" fmla="*/ 4090223 h 4081111"/>
                  <a:gd name="T2" fmla="*/ 3351619 w 5233536"/>
                  <a:gd name="T3" fmla="*/ 1943 h 4081111"/>
                  <a:gd name="T4" fmla="*/ 5239591 w 5233536"/>
                  <a:gd name="T5" fmla="*/ 0 h 4081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33536" h="4081111">
                    <a:moveTo>
                      <a:pt x="0" y="4081111"/>
                    </a:moveTo>
                    <a:lnTo>
                      <a:pt x="3347745" y="1936"/>
                    </a:lnTo>
                    <a:lnTo>
                      <a:pt x="5233536" y="0"/>
                    </a:lnTo>
                  </a:path>
                </a:pathLst>
              </a:custGeom>
              <a:noFill/>
              <a:ln w="57150" cap="flat" cmpd="sng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Oval 66"/>
              <p:cNvSpPr>
                <a:spLocks noChangeArrowheads="1"/>
              </p:cNvSpPr>
              <p:nvPr/>
            </p:nvSpPr>
            <p:spPr bwMode="auto">
              <a:xfrm>
                <a:off x="14527839" y="3055741"/>
                <a:ext cx="308317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Oval 66"/>
              <p:cNvSpPr>
                <a:spLocks noChangeArrowheads="1"/>
              </p:cNvSpPr>
              <p:nvPr/>
            </p:nvSpPr>
            <p:spPr bwMode="auto">
              <a:xfrm>
                <a:off x="15697284" y="4421013"/>
                <a:ext cx="308317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Oval 66"/>
              <p:cNvSpPr>
                <a:spLocks noChangeArrowheads="1"/>
              </p:cNvSpPr>
              <p:nvPr/>
            </p:nvSpPr>
            <p:spPr bwMode="auto">
              <a:xfrm>
                <a:off x="16782089" y="5786282"/>
                <a:ext cx="308317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8"/>
              <p:cNvSpPr/>
              <p:nvPr/>
            </p:nvSpPr>
            <p:spPr bwMode="auto">
              <a:xfrm flipH="1" flipV="1">
                <a:off x="12883036" y="9283258"/>
                <a:ext cx="5178626" cy="277000"/>
              </a:xfrm>
              <a:custGeom>
                <a:avLst/>
                <a:gdLst>
                  <a:gd name="T0" fmla="*/ 0 w 5233536"/>
                  <a:gd name="T1" fmla="*/ 4094051 h 4081111"/>
                  <a:gd name="T2" fmla="*/ 3350032 w 5233536"/>
                  <a:gd name="T3" fmla="*/ 1943 h 4081111"/>
                  <a:gd name="T4" fmla="*/ 5237106 w 5233536"/>
                  <a:gd name="T5" fmla="*/ 0 h 4081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33536" h="4081111">
                    <a:moveTo>
                      <a:pt x="0" y="4081111"/>
                    </a:moveTo>
                    <a:lnTo>
                      <a:pt x="3347745" y="1936"/>
                    </a:lnTo>
                    <a:lnTo>
                      <a:pt x="5233536" y="0"/>
                    </a:lnTo>
                  </a:path>
                </a:pathLst>
              </a:custGeom>
              <a:noFill/>
              <a:ln w="57150" cap="flat" cmpd="sng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Oval 66"/>
              <p:cNvSpPr>
                <a:spLocks noChangeArrowheads="1"/>
              </p:cNvSpPr>
              <p:nvPr/>
            </p:nvSpPr>
            <p:spPr bwMode="auto">
              <a:xfrm>
                <a:off x="14528217" y="11244682"/>
                <a:ext cx="307976" cy="38951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Oval 66"/>
              <p:cNvSpPr>
                <a:spLocks noChangeArrowheads="1"/>
              </p:cNvSpPr>
              <p:nvPr/>
            </p:nvSpPr>
            <p:spPr bwMode="auto">
              <a:xfrm>
                <a:off x="15696615" y="9884218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Oval 66"/>
              <p:cNvSpPr>
                <a:spLocks noChangeArrowheads="1"/>
              </p:cNvSpPr>
              <p:nvPr/>
            </p:nvSpPr>
            <p:spPr bwMode="auto">
              <a:xfrm>
                <a:off x="16781404" y="8528512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Oval 42"/>
              <p:cNvSpPr>
                <a:spLocks noChangeArrowheads="1"/>
              </p:cNvSpPr>
              <p:nvPr/>
            </p:nvSpPr>
            <p:spPr bwMode="auto">
              <a:xfrm>
                <a:off x="2830570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Oval 43"/>
              <p:cNvSpPr>
                <a:spLocks noChangeArrowheads="1"/>
              </p:cNvSpPr>
              <p:nvPr/>
            </p:nvSpPr>
            <p:spPr bwMode="auto">
              <a:xfrm>
                <a:off x="19519956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4" name="Oval 44"/>
              <p:cNvSpPr>
                <a:spLocks noChangeArrowheads="1"/>
              </p:cNvSpPr>
              <p:nvPr/>
            </p:nvSpPr>
            <p:spPr bwMode="auto">
              <a:xfrm>
                <a:off x="4499031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Oval 45"/>
              <p:cNvSpPr>
                <a:spLocks noChangeArrowheads="1"/>
              </p:cNvSpPr>
              <p:nvPr/>
            </p:nvSpPr>
            <p:spPr bwMode="auto">
              <a:xfrm>
                <a:off x="6167492" y="7150816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Oval 46"/>
              <p:cNvSpPr>
                <a:spLocks noChangeArrowheads="1"/>
              </p:cNvSpPr>
              <p:nvPr/>
            </p:nvSpPr>
            <p:spPr bwMode="auto">
              <a:xfrm>
                <a:off x="7837543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8" name="Oval 49"/>
              <p:cNvSpPr>
                <a:spLocks noChangeArrowheads="1"/>
              </p:cNvSpPr>
              <p:nvPr/>
            </p:nvSpPr>
            <p:spPr bwMode="auto">
              <a:xfrm>
                <a:off x="17851492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9" name="Oval 50"/>
              <p:cNvSpPr>
                <a:spLocks noChangeArrowheads="1"/>
              </p:cNvSpPr>
              <p:nvPr/>
            </p:nvSpPr>
            <p:spPr bwMode="auto">
              <a:xfrm>
                <a:off x="11174468" y="7150816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0" name="Oval 51"/>
              <p:cNvSpPr>
                <a:spLocks noChangeArrowheads="1"/>
              </p:cNvSpPr>
              <p:nvPr/>
            </p:nvSpPr>
            <p:spPr bwMode="auto">
              <a:xfrm>
                <a:off x="16181444" y="7150816"/>
                <a:ext cx="309565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1" name="Oval 52"/>
              <p:cNvSpPr>
                <a:spLocks noChangeArrowheads="1"/>
              </p:cNvSpPr>
              <p:nvPr/>
            </p:nvSpPr>
            <p:spPr bwMode="auto">
              <a:xfrm>
                <a:off x="14512980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Oval 53"/>
              <p:cNvSpPr>
                <a:spLocks noChangeArrowheads="1"/>
              </p:cNvSpPr>
              <p:nvPr/>
            </p:nvSpPr>
            <p:spPr bwMode="auto">
              <a:xfrm>
                <a:off x="12844519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3" name="Oval 54"/>
              <p:cNvSpPr>
                <a:spLocks noChangeArrowheads="1"/>
              </p:cNvSpPr>
              <p:nvPr/>
            </p:nvSpPr>
            <p:spPr bwMode="auto">
              <a:xfrm>
                <a:off x="9506007" y="7150816"/>
                <a:ext cx="307976" cy="38951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Oval 66"/>
              <p:cNvSpPr>
                <a:spLocks noChangeArrowheads="1"/>
              </p:cNvSpPr>
              <p:nvPr/>
            </p:nvSpPr>
            <p:spPr bwMode="auto">
              <a:xfrm>
                <a:off x="10674919" y="4420453"/>
                <a:ext cx="308317" cy="389512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Oval 66"/>
              <p:cNvSpPr>
                <a:spLocks noChangeArrowheads="1"/>
              </p:cNvSpPr>
              <p:nvPr/>
            </p:nvSpPr>
            <p:spPr bwMode="auto">
              <a:xfrm>
                <a:off x="11759724" y="5785722"/>
                <a:ext cx="308317" cy="389512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Oval 66"/>
              <p:cNvSpPr>
                <a:spLocks noChangeArrowheads="1"/>
              </p:cNvSpPr>
              <p:nvPr/>
            </p:nvSpPr>
            <p:spPr bwMode="auto">
              <a:xfrm>
                <a:off x="10674252" y="9883658"/>
                <a:ext cx="309565" cy="389512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Oval 66"/>
              <p:cNvSpPr>
                <a:spLocks noChangeArrowheads="1"/>
              </p:cNvSpPr>
              <p:nvPr/>
            </p:nvSpPr>
            <p:spPr bwMode="auto">
              <a:xfrm>
                <a:off x="11759039" y="8527952"/>
                <a:ext cx="309565" cy="389512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Треугольник 15"/>
            <p:cNvSpPr/>
            <p:nvPr/>
          </p:nvSpPr>
          <p:spPr bwMode="auto">
            <a:xfrm rot="5400000">
              <a:off x="1197806" y="6965195"/>
              <a:ext cx="614467" cy="764237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14288" tIns="14288" rIns="14288" bIns="14288" numCol="1" rtlCol="0" anchor="ctr" anchorCtr="0" compatLnSpc="1">
              <a:spAutoFit/>
            </a:bodyPr>
            <a:lstStyle/>
            <a:p>
              <a:pPr defTabSz="30988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75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8" name="Треугольник 277"/>
            <p:cNvSpPr/>
            <p:nvPr/>
          </p:nvSpPr>
          <p:spPr bwMode="auto">
            <a:xfrm rot="5400000">
              <a:off x="21250640" y="6954563"/>
              <a:ext cx="614467" cy="764237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14288" tIns="14288" rIns="14288" bIns="14288" numCol="1" rtlCol="0" anchor="ctr" anchorCtr="0" compatLnSpc="1">
              <a:spAutoFit/>
            </a:bodyPr>
            <a:lstStyle/>
            <a:p>
              <a:pPr defTabSz="30988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75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Полилиния 204"/>
          <p:cNvSpPr/>
          <p:nvPr/>
        </p:nvSpPr>
        <p:spPr>
          <a:xfrm>
            <a:off x="-8133" y="114477"/>
            <a:ext cx="9154844" cy="5029023"/>
          </a:xfrm>
          <a:custGeom>
            <a:avLst/>
            <a:gdLst>
              <a:gd name="connsiteX0" fmla="*/ 6157482 w 24412915"/>
              <a:gd name="connsiteY0" fmla="*/ 0 h 13410728"/>
              <a:gd name="connsiteX1" fmla="*/ 7033408 w 24412915"/>
              <a:gd name="connsiteY1" fmla="*/ 662601 h 13410728"/>
              <a:gd name="connsiteX2" fmla="*/ 7909335 w 24412915"/>
              <a:gd name="connsiteY2" fmla="*/ 4225 h 13410728"/>
              <a:gd name="connsiteX3" fmla="*/ 8785260 w 24412915"/>
              <a:gd name="connsiteY3" fmla="*/ 671754 h 13410728"/>
              <a:gd name="connsiteX4" fmla="*/ 9661187 w 24412915"/>
              <a:gd name="connsiteY4" fmla="*/ 19951 h 13410728"/>
              <a:gd name="connsiteX5" fmla="*/ 10531461 w 24412915"/>
              <a:gd name="connsiteY5" fmla="*/ 693348 h 13410728"/>
              <a:gd name="connsiteX6" fmla="*/ 11401736 w 24412915"/>
              <a:gd name="connsiteY6" fmla="*/ 37320 h 13410728"/>
              <a:gd name="connsiteX7" fmla="*/ 12314960 w 24412915"/>
              <a:gd name="connsiteY7" fmla="*/ 695695 h 13410728"/>
              <a:gd name="connsiteX8" fmla="*/ 13175064 w 24412915"/>
              <a:gd name="connsiteY8" fmla="*/ 43188 h 13410728"/>
              <a:gd name="connsiteX9" fmla="*/ 14036297 w 24412915"/>
              <a:gd name="connsiteY9" fmla="*/ 707196 h 13410728"/>
              <a:gd name="connsiteX10" fmla="*/ 14957433 w 24412915"/>
              <a:gd name="connsiteY10" fmla="*/ 41779 h 13410728"/>
              <a:gd name="connsiteX11" fmla="*/ 15802843 w 24412915"/>
              <a:gd name="connsiteY11" fmla="*/ 713768 h 13410728"/>
              <a:gd name="connsiteX12" fmla="*/ 16648253 w 24412915"/>
              <a:gd name="connsiteY12" fmla="*/ 56801 h 13410728"/>
              <a:gd name="connsiteX13" fmla="*/ 17598775 w 24412915"/>
              <a:gd name="connsiteY13" fmla="*/ 710248 h 13410728"/>
              <a:gd name="connsiteX14" fmla="*/ 18480351 w 24412915"/>
              <a:gd name="connsiteY14" fmla="*/ 47882 h 13410728"/>
              <a:gd name="connsiteX15" fmla="*/ 19360799 w 24412915"/>
              <a:gd name="connsiteY15" fmla="*/ 714003 h 13410728"/>
              <a:gd name="connsiteX16" fmla="*/ 20242379 w 24412915"/>
              <a:gd name="connsiteY16" fmla="*/ 56097 h 13410728"/>
              <a:gd name="connsiteX17" fmla="*/ 21122823 w 24412915"/>
              <a:gd name="connsiteY17" fmla="*/ 721749 h 13410728"/>
              <a:gd name="connsiteX18" fmla="*/ 22014575 w 24412915"/>
              <a:gd name="connsiteY18" fmla="*/ 65955 h 13410728"/>
              <a:gd name="connsiteX19" fmla="*/ 22905195 w 24412915"/>
              <a:gd name="connsiteY19" fmla="*/ 727382 h 13410728"/>
              <a:gd name="connsiteX20" fmla="*/ 23690703 w 24412915"/>
              <a:gd name="connsiteY20" fmla="*/ 49056 h 13410728"/>
              <a:gd name="connsiteX21" fmla="*/ 23951783 w 24412915"/>
              <a:gd name="connsiteY21" fmla="*/ 490085 h 13410728"/>
              <a:gd name="connsiteX22" fmla="*/ 24412915 w 24412915"/>
              <a:gd name="connsiteY22" fmla="*/ 695695 h 13410728"/>
              <a:gd name="connsiteX23" fmla="*/ 24412915 w 24412915"/>
              <a:gd name="connsiteY23" fmla="*/ 1314890 h 13410728"/>
              <a:gd name="connsiteX24" fmla="*/ 24412915 w 24412915"/>
              <a:gd name="connsiteY24" fmla="*/ 12791533 h 13410728"/>
              <a:gd name="connsiteX25" fmla="*/ 24412915 w 24412915"/>
              <a:gd name="connsiteY25" fmla="*/ 13410728 h 13410728"/>
              <a:gd name="connsiteX26" fmla="*/ 21475 w 24412915"/>
              <a:gd name="connsiteY26" fmla="*/ 13410728 h 13410728"/>
              <a:gd name="connsiteX27" fmla="*/ 0 w 24412915"/>
              <a:gd name="connsiteY27" fmla="*/ 1314890 h 13410728"/>
              <a:gd name="connsiteX28" fmla="*/ 1099 w 24412915"/>
              <a:gd name="connsiteY28" fmla="*/ 1314833 h 13410728"/>
              <a:gd name="connsiteX29" fmla="*/ 0 w 24412915"/>
              <a:gd name="connsiteY29" fmla="*/ 695695 h 13410728"/>
              <a:gd name="connsiteX30" fmla="*/ 609193 w 24412915"/>
              <a:gd name="connsiteY30" fmla="*/ 461919 h 13410728"/>
              <a:gd name="connsiteX31" fmla="*/ 882708 w 24412915"/>
              <a:gd name="connsiteY31" fmla="*/ 23706 h 13410728"/>
              <a:gd name="connsiteX32" fmla="*/ 1766546 w 24412915"/>
              <a:gd name="connsiteY32" fmla="*/ 679500 h 13410728"/>
              <a:gd name="connsiteX33" fmla="*/ 2649255 w 24412915"/>
              <a:gd name="connsiteY33" fmla="*/ 17369 h 13410728"/>
              <a:gd name="connsiteX34" fmla="*/ 3533092 w 24412915"/>
              <a:gd name="connsiteY34" fmla="*/ 683490 h 13410728"/>
              <a:gd name="connsiteX35" fmla="*/ 4399978 w 24412915"/>
              <a:gd name="connsiteY35" fmla="*/ 28401 h 13410728"/>
              <a:gd name="connsiteX36" fmla="*/ 5267993 w 24412915"/>
              <a:gd name="connsiteY36" fmla="*/ 683490 h 13410728"/>
              <a:gd name="connsiteX37" fmla="*/ 6157482 w 24412915"/>
              <a:gd name="connsiteY37" fmla="*/ 0 h 1341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412915" h="13410728">
                <a:moveTo>
                  <a:pt x="6157482" y="0"/>
                </a:moveTo>
                <a:cubicBezTo>
                  <a:pt x="6268243" y="391739"/>
                  <a:pt x="6626526" y="662131"/>
                  <a:pt x="7033408" y="662601"/>
                </a:cubicBezTo>
                <a:cubicBezTo>
                  <a:pt x="7439160" y="662835"/>
                  <a:pt x="7796312" y="394321"/>
                  <a:pt x="7909335" y="4225"/>
                </a:cubicBezTo>
                <a:cubicBezTo>
                  <a:pt x="8018966" y="397842"/>
                  <a:pt x="8377249" y="670581"/>
                  <a:pt x="8785260" y="671754"/>
                </a:cubicBezTo>
                <a:cubicBezTo>
                  <a:pt x="9189881" y="672928"/>
                  <a:pt x="9545903" y="407465"/>
                  <a:pt x="9661187" y="19951"/>
                </a:cubicBezTo>
                <a:cubicBezTo>
                  <a:pt x="9765169" y="415680"/>
                  <a:pt x="10122321" y="691940"/>
                  <a:pt x="10531461" y="693348"/>
                </a:cubicBezTo>
                <a:cubicBezTo>
                  <a:pt x="10936083" y="694522"/>
                  <a:pt x="11292105" y="426477"/>
                  <a:pt x="11401736" y="37320"/>
                </a:cubicBezTo>
                <a:cubicBezTo>
                  <a:pt x="11523801" y="436805"/>
                  <a:pt x="11896776" y="706258"/>
                  <a:pt x="12314960" y="695695"/>
                </a:cubicBezTo>
                <a:cubicBezTo>
                  <a:pt x="12711670" y="685837"/>
                  <a:pt x="13058650" y="422957"/>
                  <a:pt x="13175064" y="43188"/>
                </a:cubicBezTo>
                <a:cubicBezTo>
                  <a:pt x="13288086" y="427181"/>
                  <a:pt x="13635066" y="694991"/>
                  <a:pt x="14036297" y="707196"/>
                </a:cubicBezTo>
                <a:cubicBezTo>
                  <a:pt x="14457872" y="719871"/>
                  <a:pt x="14836498" y="446663"/>
                  <a:pt x="14957433" y="41779"/>
                </a:cubicBezTo>
                <a:cubicBezTo>
                  <a:pt x="15048981" y="434692"/>
                  <a:pt x="15399352" y="712595"/>
                  <a:pt x="15802843" y="713768"/>
                </a:cubicBezTo>
                <a:cubicBezTo>
                  <a:pt x="16201813" y="714707"/>
                  <a:pt x="16551054" y="443846"/>
                  <a:pt x="16648253" y="56801"/>
                </a:cubicBezTo>
                <a:cubicBezTo>
                  <a:pt x="16787272" y="460041"/>
                  <a:pt x="17172679" y="725269"/>
                  <a:pt x="17598775" y="710248"/>
                </a:cubicBezTo>
                <a:cubicBezTo>
                  <a:pt x="18002267" y="695930"/>
                  <a:pt x="18354895" y="431406"/>
                  <a:pt x="18480351" y="47882"/>
                </a:cubicBezTo>
                <a:cubicBezTo>
                  <a:pt x="18592243" y="441499"/>
                  <a:pt x="18951659" y="713299"/>
                  <a:pt x="19360799" y="714003"/>
                </a:cubicBezTo>
                <a:cubicBezTo>
                  <a:pt x="19768811" y="714473"/>
                  <a:pt x="20127095" y="446663"/>
                  <a:pt x="20242379" y="56097"/>
                </a:cubicBezTo>
                <a:cubicBezTo>
                  <a:pt x="20356531" y="448306"/>
                  <a:pt x="20714811" y="718932"/>
                  <a:pt x="21122823" y="721749"/>
                </a:cubicBezTo>
                <a:cubicBezTo>
                  <a:pt x="21531967" y="724565"/>
                  <a:pt x="21894771" y="457694"/>
                  <a:pt x="22014575" y="65955"/>
                </a:cubicBezTo>
                <a:cubicBezTo>
                  <a:pt x="22111775" y="473420"/>
                  <a:pt x="22487011" y="752027"/>
                  <a:pt x="22905195" y="727382"/>
                </a:cubicBezTo>
                <a:cubicBezTo>
                  <a:pt x="23290599" y="704615"/>
                  <a:pt x="23612715" y="426712"/>
                  <a:pt x="23690703" y="49056"/>
                </a:cubicBezTo>
                <a:cubicBezTo>
                  <a:pt x="23730259" y="219693"/>
                  <a:pt x="23820679" y="373901"/>
                  <a:pt x="23951783" y="490085"/>
                </a:cubicBezTo>
                <a:cubicBezTo>
                  <a:pt x="24080631" y="604391"/>
                  <a:pt x="24242251" y="676214"/>
                  <a:pt x="24412915" y="695695"/>
                </a:cubicBezTo>
                <a:lnTo>
                  <a:pt x="24412915" y="1314890"/>
                </a:lnTo>
                <a:lnTo>
                  <a:pt x="24412915" y="12791533"/>
                </a:lnTo>
                <a:lnTo>
                  <a:pt x="24412915" y="13410728"/>
                </a:lnTo>
                <a:lnTo>
                  <a:pt x="21475" y="13410728"/>
                </a:lnTo>
                <a:cubicBezTo>
                  <a:pt x="14318" y="9378782"/>
                  <a:pt x="7158" y="5346836"/>
                  <a:pt x="0" y="1314890"/>
                </a:cubicBezTo>
                <a:lnTo>
                  <a:pt x="1099" y="1314833"/>
                </a:lnTo>
                <a:lnTo>
                  <a:pt x="0" y="695695"/>
                </a:lnTo>
                <a:cubicBezTo>
                  <a:pt x="224916" y="694052"/>
                  <a:pt x="440789" y="610963"/>
                  <a:pt x="609193" y="461919"/>
                </a:cubicBezTo>
                <a:cubicBezTo>
                  <a:pt x="740300" y="345031"/>
                  <a:pt x="835239" y="192936"/>
                  <a:pt x="882708" y="23706"/>
                </a:cubicBezTo>
                <a:cubicBezTo>
                  <a:pt x="1000252" y="413333"/>
                  <a:pt x="1359664" y="679970"/>
                  <a:pt x="1766546" y="679500"/>
                </a:cubicBezTo>
                <a:cubicBezTo>
                  <a:pt x="2174560" y="679031"/>
                  <a:pt x="2533971" y="409578"/>
                  <a:pt x="2649255" y="17369"/>
                </a:cubicBezTo>
                <a:cubicBezTo>
                  <a:pt x="2760017" y="413099"/>
                  <a:pt x="3121689" y="685837"/>
                  <a:pt x="3533092" y="683490"/>
                </a:cubicBezTo>
                <a:cubicBezTo>
                  <a:pt x="3934323" y="681143"/>
                  <a:pt x="4288085" y="414742"/>
                  <a:pt x="4399978" y="28401"/>
                </a:cubicBezTo>
                <a:cubicBezTo>
                  <a:pt x="4513000" y="414742"/>
                  <a:pt x="4865632" y="681143"/>
                  <a:pt x="5267993" y="683490"/>
                </a:cubicBezTo>
                <a:cubicBezTo>
                  <a:pt x="5686177" y="686072"/>
                  <a:pt x="6052370" y="404649"/>
                  <a:pt x="615748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>
            <a:noFill/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3448" y="400236"/>
            <a:ext cx="9281675" cy="4601785"/>
            <a:chOff x="942527" y="1067294"/>
            <a:chExt cx="24751131" cy="1227142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158458" y="1067294"/>
              <a:ext cx="20535200" cy="12271426"/>
              <a:chOff x="4507923" y="2229085"/>
              <a:chExt cx="16687451" cy="997208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4507923" y="2651128"/>
                <a:ext cx="14278331" cy="9550044"/>
                <a:chOff x="4507923" y="2651128"/>
                <a:chExt cx="14278331" cy="9550044"/>
              </a:xfrm>
            </p:grpSpPr>
            <p:sp>
              <p:nvSpPr>
                <p:cNvPr id="111" name="Фигура"/>
                <p:cNvSpPr/>
                <p:nvPr/>
              </p:nvSpPr>
              <p:spPr>
                <a:xfrm>
                  <a:off x="4507923" y="2651128"/>
                  <a:ext cx="14278331" cy="9550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1" h="21572" extrusionOk="0">
                      <a:moveTo>
                        <a:pt x="2674" y="10689"/>
                      </a:moveTo>
                      <a:cubicBezTo>
                        <a:pt x="2256" y="10130"/>
                        <a:pt x="1927" y="9441"/>
                        <a:pt x="1708" y="8671"/>
                      </a:cubicBezTo>
                      <a:cubicBezTo>
                        <a:pt x="1403" y="7593"/>
                        <a:pt x="1328" y="6401"/>
                        <a:pt x="1033" y="5316"/>
                      </a:cubicBezTo>
                      <a:cubicBezTo>
                        <a:pt x="852" y="4652"/>
                        <a:pt x="592" y="4041"/>
                        <a:pt x="266" y="3515"/>
                      </a:cubicBezTo>
                      <a:cubicBezTo>
                        <a:pt x="1119" y="3379"/>
                        <a:pt x="1978" y="3678"/>
                        <a:pt x="2703" y="4361"/>
                      </a:cubicBezTo>
                      <a:cubicBezTo>
                        <a:pt x="3263" y="4889"/>
                        <a:pt x="3721" y="5627"/>
                        <a:pt x="4030" y="6501"/>
                      </a:cubicBezTo>
                      <a:cubicBezTo>
                        <a:pt x="4612" y="5491"/>
                        <a:pt x="5305" y="4636"/>
                        <a:pt x="6079" y="3975"/>
                      </a:cubicBezTo>
                      <a:cubicBezTo>
                        <a:pt x="6911" y="3264"/>
                        <a:pt x="7823" y="2788"/>
                        <a:pt x="8770" y="2569"/>
                      </a:cubicBezTo>
                      <a:cubicBezTo>
                        <a:pt x="8647" y="2230"/>
                        <a:pt x="8488" y="1922"/>
                        <a:pt x="8298" y="1659"/>
                      </a:cubicBezTo>
                      <a:cubicBezTo>
                        <a:pt x="8048" y="1311"/>
                        <a:pt x="7751" y="1048"/>
                        <a:pt x="7426" y="886"/>
                      </a:cubicBezTo>
                      <a:cubicBezTo>
                        <a:pt x="7826" y="723"/>
                        <a:pt x="8230" y="581"/>
                        <a:pt x="8636" y="461"/>
                      </a:cubicBezTo>
                      <a:cubicBezTo>
                        <a:pt x="9727" y="141"/>
                        <a:pt x="10875" y="-5"/>
                        <a:pt x="11973" y="0"/>
                      </a:cubicBezTo>
                      <a:cubicBezTo>
                        <a:pt x="12480" y="2"/>
                        <a:pt x="12984" y="40"/>
                        <a:pt x="13474" y="164"/>
                      </a:cubicBezTo>
                      <a:cubicBezTo>
                        <a:pt x="13902" y="273"/>
                        <a:pt x="14322" y="449"/>
                        <a:pt x="14723" y="775"/>
                      </a:cubicBezTo>
                      <a:cubicBezTo>
                        <a:pt x="15253" y="1205"/>
                        <a:pt x="15679" y="1875"/>
                        <a:pt x="15938" y="2689"/>
                      </a:cubicBezTo>
                      <a:cubicBezTo>
                        <a:pt x="16989" y="2991"/>
                        <a:pt x="17987" y="3617"/>
                        <a:pt x="18867" y="4527"/>
                      </a:cubicBezTo>
                      <a:cubicBezTo>
                        <a:pt x="19799" y="5490"/>
                        <a:pt x="20578" y="6749"/>
                        <a:pt x="21147" y="8214"/>
                      </a:cubicBezTo>
                      <a:cubicBezTo>
                        <a:pt x="21316" y="8102"/>
                        <a:pt x="21511" y="8253"/>
                        <a:pt x="21547" y="8524"/>
                      </a:cubicBezTo>
                      <a:cubicBezTo>
                        <a:pt x="21565" y="8656"/>
                        <a:pt x="21536" y="8791"/>
                        <a:pt x="21471" y="8884"/>
                      </a:cubicBezTo>
                      <a:cubicBezTo>
                        <a:pt x="21107" y="8966"/>
                        <a:pt x="20786" y="9211"/>
                        <a:pt x="20536" y="9562"/>
                      </a:cubicBezTo>
                      <a:cubicBezTo>
                        <a:pt x="20343" y="9832"/>
                        <a:pt x="20181" y="10182"/>
                        <a:pt x="20163" y="10611"/>
                      </a:cubicBezTo>
                      <a:cubicBezTo>
                        <a:pt x="20141" y="11094"/>
                        <a:pt x="20312" y="11514"/>
                        <a:pt x="20519" y="11847"/>
                      </a:cubicBezTo>
                      <a:cubicBezTo>
                        <a:pt x="20774" y="12257"/>
                        <a:pt x="21103" y="12572"/>
                        <a:pt x="21487" y="12739"/>
                      </a:cubicBezTo>
                      <a:cubicBezTo>
                        <a:pt x="21542" y="12767"/>
                        <a:pt x="21582" y="12840"/>
                        <a:pt x="21589" y="12927"/>
                      </a:cubicBezTo>
                      <a:cubicBezTo>
                        <a:pt x="21600" y="13057"/>
                        <a:pt x="21555" y="13161"/>
                        <a:pt x="21492" y="13216"/>
                      </a:cubicBezTo>
                      <a:cubicBezTo>
                        <a:pt x="21413" y="13287"/>
                        <a:pt x="21306" y="13281"/>
                        <a:pt x="21230" y="13164"/>
                      </a:cubicBezTo>
                      <a:cubicBezTo>
                        <a:pt x="20311" y="14874"/>
                        <a:pt x="19168" y="16287"/>
                        <a:pt x="17871" y="17314"/>
                      </a:cubicBezTo>
                      <a:cubicBezTo>
                        <a:pt x="16479" y="18417"/>
                        <a:pt x="14943" y="19051"/>
                        <a:pt x="13370" y="19172"/>
                      </a:cubicBezTo>
                      <a:cubicBezTo>
                        <a:pt x="13153" y="19752"/>
                        <a:pt x="12855" y="20257"/>
                        <a:pt x="12497" y="20651"/>
                      </a:cubicBezTo>
                      <a:cubicBezTo>
                        <a:pt x="11934" y="21272"/>
                        <a:pt x="11249" y="21595"/>
                        <a:pt x="10549" y="21570"/>
                      </a:cubicBezTo>
                      <a:cubicBezTo>
                        <a:pt x="10786" y="21235"/>
                        <a:pt x="10985" y="20843"/>
                        <a:pt x="11136" y="20411"/>
                      </a:cubicBezTo>
                      <a:cubicBezTo>
                        <a:pt x="11281" y="19999"/>
                        <a:pt x="11381" y="19555"/>
                        <a:pt x="11432" y="19096"/>
                      </a:cubicBezTo>
                      <a:cubicBezTo>
                        <a:pt x="10781" y="19046"/>
                        <a:pt x="10132" y="18931"/>
                        <a:pt x="9491" y="18753"/>
                      </a:cubicBezTo>
                      <a:cubicBezTo>
                        <a:pt x="8901" y="18589"/>
                        <a:pt x="8318" y="18372"/>
                        <a:pt x="7746" y="18103"/>
                      </a:cubicBezTo>
                      <a:cubicBezTo>
                        <a:pt x="7382" y="18528"/>
                        <a:pt x="6969" y="18853"/>
                        <a:pt x="6528" y="19061"/>
                      </a:cubicBezTo>
                      <a:cubicBezTo>
                        <a:pt x="6066" y="19280"/>
                        <a:pt x="5580" y="19366"/>
                        <a:pt x="5096" y="19317"/>
                      </a:cubicBezTo>
                      <a:cubicBezTo>
                        <a:pt x="5428" y="19133"/>
                        <a:pt x="5730" y="18844"/>
                        <a:pt x="5981" y="18471"/>
                      </a:cubicBezTo>
                      <a:cubicBezTo>
                        <a:pt x="6192" y="18157"/>
                        <a:pt x="6363" y="17790"/>
                        <a:pt x="6486" y="17386"/>
                      </a:cubicBezTo>
                      <a:cubicBezTo>
                        <a:pt x="5999" y="17004"/>
                        <a:pt x="5535" y="16561"/>
                        <a:pt x="5099" y="16061"/>
                      </a:cubicBezTo>
                      <a:cubicBezTo>
                        <a:pt x="4706" y="15610"/>
                        <a:pt x="4337" y="15115"/>
                        <a:pt x="3995" y="14579"/>
                      </a:cubicBezTo>
                      <a:cubicBezTo>
                        <a:pt x="3646" y="15600"/>
                        <a:pt x="3101" y="16443"/>
                        <a:pt x="2429" y="16999"/>
                      </a:cubicBezTo>
                      <a:cubicBezTo>
                        <a:pt x="1690" y="17612"/>
                        <a:pt x="837" y="17846"/>
                        <a:pt x="0" y="17667"/>
                      </a:cubicBezTo>
                      <a:cubicBezTo>
                        <a:pt x="406" y="17128"/>
                        <a:pt x="741" y="16481"/>
                        <a:pt x="988" y="15759"/>
                      </a:cubicBezTo>
                      <a:cubicBezTo>
                        <a:pt x="1346" y="14711"/>
                        <a:pt x="1507" y="13541"/>
                        <a:pt x="1848" y="12483"/>
                      </a:cubicBezTo>
                      <a:cubicBezTo>
                        <a:pt x="2060" y="11826"/>
                        <a:pt x="2338" y="11220"/>
                        <a:pt x="2674" y="106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noFill/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Кружок"/>
                <p:cNvSpPr/>
                <p:nvPr/>
              </p:nvSpPr>
              <p:spPr>
                <a:xfrm>
                  <a:off x="16733721" y="5730676"/>
                  <a:ext cx="895136" cy="8951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noFill/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Кружок"/>
                <p:cNvSpPr/>
                <p:nvPr/>
              </p:nvSpPr>
              <p:spPr>
                <a:xfrm>
                  <a:off x="17075034" y="5961922"/>
                  <a:ext cx="500377" cy="500378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noFill/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6" name="Кружок"/>
              <p:cNvSpPr/>
              <p:nvPr/>
            </p:nvSpPr>
            <p:spPr>
              <a:xfrm>
                <a:off x="20662313" y="2364640"/>
                <a:ext cx="533061" cy="5330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Кружок"/>
              <p:cNvSpPr/>
              <p:nvPr/>
            </p:nvSpPr>
            <p:spPr>
              <a:xfrm flipH="1">
                <a:off x="19819663" y="2631171"/>
                <a:ext cx="277278" cy="27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Кружок"/>
              <p:cNvSpPr/>
              <p:nvPr/>
            </p:nvSpPr>
            <p:spPr>
              <a:xfrm>
                <a:off x="20152158" y="5671576"/>
                <a:ext cx="389944" cy="3899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Кружок"/>
              <p:cNvSpPr/>
              <p:nvPr/>
            </p:nvSpPr>
            <p:spPr>
              <a:xfrm>
                <a:off x="18084550" y="4174098"/>
                <a:ext cx="227842" cy="2278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Кружок"/>
              <p:cNvSpPr/>
              <p:nvPr/>
            </p:nvSpPr>
            <p:spPr>
              <a:xfrm>
                <a:off x="20542101" y="3882148"/>
                <a:ext cx="533062" cy="5330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Кружок"/>
              <p:cNvSpPr/>
              <p:nvPr/>
            </p:nvSpPr>
            <p:spPr>
              <a:xfrm>
                <a:off x="18181763" y="2229085"/>
                <a:ext cx="923005" cy="9230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Кружок"/>
              <p:cNvSpPr/>
              <p:nvPr/>
            </p:nvSpPr>
            <p:spPr>
              <a:xfrm>
                <a:off x="18865008" y="4481736"/>
                <a:ext cx="923005" cy="9230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942527" y="2967113"/>
              <a:ext cx="21610563" cy="9717260"/>
              <a:chOff x="1419375" y="2967113"/>
              <a:chExt cx="21610563" cy="9717260"/>
            </a:xfrm>
          </p:grpSpPr>
          <p:cxnSp>
            <p:nvCxnSpPr>
              <p:cNvPr id="99" name="Прямая соединительная линия 98"/>
              <p:cNvCxnSpPr/>
              <p:nvPr/>
            </p:nvCxnSpPr>
            <p:spPr bwMode="auto">
              <a:xfrm>
                <a:off x="14811375" y="4441961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0" name="TextBox 46"/>
              <p:cNvSpPr txBox="1">
                <a:spLocks noChangeArrowheads="1"/>
              </p:cNvSpPr>
              <p:nvPr/>
            </p:nvSpPr>
            <p:spPr bwMode="auto">
              <a:xfrm>
                <a:off x="14725723" y="3881513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97" name="Прямая соединительная линия 96"/>
              <p:cNvCxnSpPr/>
              <p:nvPr/>
            </p:nvCxnSpPr>
            <p:spPr bwMode="auto">
              <a:xfrm>
                <a:off x="16030575" y="5965961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TextBox 46"/>
              <p:cNvSpPr txBox="1">
                <a:spLocks noChangeArrowheads="1"/>
              </p:cNvSpPr>
              <p:nvPr/>
            </p:nvSpPr>
            <p:spPr bwMode="auto">
              <a:xfrm>
                <a:off x="15944923" y="5405513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 bwMode="auto">
              <a:xfrm>
                <a:off x="14811375" y="10686362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TextBox 46"/>
              <p:cNvSpPr txBox="1">
                <a:spLocks noChangeArrowheads="1"/>
              </p:cNvSpPr>
              <p:nvPr/>
            </p:nvSpPr>
            <p:spPr bwMode="auto">
              <a:xfrm>
                <a:off x="14725723" y="10125915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6030575" y="9193042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4" name="TextBox 46"/>
              <p:cNvSpPr txBox="1">
                <a:spLocks noChangeArrowheads="1"/>
              </p:cNvSpPr>
              <p:nvPr/>
            </p:nvSpPr>
            <p:spPr bwMode="auto">
              <a:xfrm>
                <a:off x="15944923" y="8632595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 bwMode="auto">
              <a:xfrm>
                <a:off x="8767762" y="4441961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2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TextBox 46"/>
              <p:cNvSpPr txBox="1">
                <a:spLocks noChangeArrowheads="1"/>
              </p:cNvSpPr>
              <p:nvPr/>
            </p:nvSpPr>
            <p:spPr bwMode="auto">
              <a:xfrm>
                <a:off x="8682113" y="3881513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10" name="Прямая соединительная линия 109"/>
              <p:cNvCxnSpPr/>
              <p:nvPr/>
            </p:nvCxnSpPr>
            <p:spPr bwMode="auto">
              <a:xfrm>
                <a:off x="9986962" y="5965961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2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2" name="TextBox 46"/>
              <p:cNvSpPr txBox="1">
                <a:spLocks noChangeArrowheads="1"/>
              </p:cNvSpPr>
              <p:nvPr/>
            </p:nvSpPr>
            <p:spPr bwMode="auto">
              <a:xfrm>
                <a:off x="9901313" y="5405513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08" name="Прямая соединительная линия 107"/>
              <p:cNvCxnSpPr/>
              <p:nvPr/>
            </p:nvCxnSpPr>
            <p:spPr bwMode="auto">
              <a:xfrm>
                <a:off x="8767762" y="10686362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2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TextBox 46"/>
              <p:cNvSpPr txBox="1">
                <a:spLocks noChangeArrowheads="1"/>
              </p:cNvSpPr>
              <p:nvPr/>
            </p:nvSpPr>
            <p:spPr bwMode="auto">
              <a:xfrm>
                <a:off x="8682113" y="10125915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06" name="Прямая соединительная линия 105"/>
              <p:cNvCxnSpPr/>
              <p:nvPr/>
            </p:nvCxnSpPr>
            <p:spPr bwMode="auto">
              <a:xfrm>
                <a:off x="9986962" y="9193042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2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TextBox 46"/>
              <p:cNvSpPr txBox="1">
                <a:spLocks noChangeArrowheads="1"/>
              </p:cNvSpPr>
              <p:nvPr/>
            </p:nvSpPr>
            <p:spPr bwMode="auto">
              <a:xfrm>
                <a:off x="9901313" y="8632595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 bwMode="auto">
              <a:xfrm>
                <a:off x="2722562" y="4441961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TextBox 46"/>
              <p:cNvSpPr txBox="1">
                <a:spLocks noChangeArrowheads="1"/>
              </p:cNvSpPr>
              <p:nvPr/>
            </p:nvSpPr>
            <p:spPr bwMode="auto">
              <a:xfrm>
                <a:off x="2636914" y="3881513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 bwMode="auto">
              <a:xfrm>
                <a:off x="3941762" y="5965961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TextBox 46"/>
              <p:cNvSpPr txBox="1">
                <a:spLocks noChangeArrowheads="1"/>
              </p:cNvSpPr>
              <p:nvPr/>
            </p:nvSpPr>
            <p:spPr bwMode="auto">
              <a:xfrm>
                <a:off x="3517233" y="5489742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 bwMode="auto">
              <a:xfrm>
                <a:off x="2722562" y="10686362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TextBox 46"/>
              <p:cNvSpPr txBox="1">
                <a:spLocks noChangeArrowheads="1"/>
              </p:cNvSpPr>
              <p:nvPr/>
            </p:nvSpPr>
            <p:spPr bwMode="auto">
              <a:xfrm>
                <a:off x="2636914" y="10125915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22" name="Прямая соединительная линия 121"/>
              <p:cNvCxnSpPr/>
              <p:nvPr/>
            </p:nvCxnSpPr>
            <p:spPr bwMode="auto">
              <a:xfrm>
                <a:off x="3941762" y="9193042"/>
                <a:ext cx="4027563" cy="0"/>
              </a:xfrm>
              <a:prstGeom prst="line">
                <a:avLst/>
              </a:prstGeom>
              <a:blipFill dpi="0" rotWithShape="0">
                <a:blip r:embed="rId1"/>
                <a:srcRect/>
                <a:tile tx="0" ty="0" sx="100000" sy="100000" flip="none" algn="tl"/>
              </a:blipFill>
              <a:ln w="57150" cap="flat" cmpd="sng" algn="ctr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TextBox 46"/>
              <p:cNvSpPr txBox="1">
                <a:spLocks noChangeArrowheads="1"/>
              </p:cNvSpPr>
              <p:nvPr/>
            </p:nvSpPr>
            <p:spPr bwMode="auto">
              <a:xfrm>
                <a:off x="3856113" y="8632595"/>
                <a:ext cx="374014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添加内容</a:t>
                </a:r>
                <a:r>
                  <a:rPr lang="en-US" altLang="en-US" sz="75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demo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Right Arrow 1"/>
              <p:cNvSpPr>
                <a:spLocks noChangeArrowheads="1"/>
              </p:cNvSpPr>
              <p:nvPr/>
            </p:nvSpPr>
            <p:spPr bwMode="auto">
              <a:xfrm>
                <a:off x="2555951" y="7156833"/>
                <a:ext cx="20473987" cy="550248"/>
              </a:xfrm>
              <a:prstGeom prst="rightArrow">
                <a:avLst>
                  <a:gd name="adj1" fmla="val 50000"/>
                  <a:gd name="adj2" fmla="val 4995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8"/>
              <p:cNvSpPr/>
              <p:nvPr/>
            </p:nvSpPr>
            <p:spPr bwMode="auto">
              <a:xfrm flipH="1" flipV="1">
                <a:off x="17570525" y="9750115"/>
                <a:ext cx="3740149" cy="277000"/>
              </a:xfrm>
              <a:custGeom>
                <a:avLst/>
                <a:gdLst>
                  <a:gd name="T0" fmla="*/ 0 w 3347745"/>
                  <a:gd name="T1" fmla="*/ 6873008 h 4079175"/>
                  <a:gd name="T2" fmla="*/ 5827493 w 3347745"/>
                  <a:gd name="T3" fmla="*/ 0 h 40791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47745" h="4079175">
                    <a:moveTo>
                      <a:pt x="0" y="4079175"/>
                    </a:moveTo>
                    <a:lnTo>
                      <a:pt x="3347745" y="0"/>
                    </a:ln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8"/>
              <p:cNvSpPr/>
              <p:nvPr/>
            </p:nvSpPr>
            <p:spPr bwMode="auto">
              <a:xfrm flipH="1">
                <a:off x="17570525" y="4997934"/>
                <a:ext cx="3740149" cy="277000"/>
              </a:xfrm>
              <a:custGeom>
                <a:avLst/>
                <a:gdLst>
                  <a:gd name="T0" fmla="*/ 0 w 3347745"/>
                  <a:gd name="T1" fmla="*/ 6882649 h 4079175"/>
                  <a:gd name="T2" fmla="*/ 5827493 w 3347745"/>
                  <a:gd name="T3" fmla="*/ 0 h 40791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47745" h="4079175">
                    <a:moveTo>
                      <a:pt x="0" y="4079175"/>
                    </a:moveTo>
                    <a:lnTo>
                      <a:pt x="3347745" y="0"/>
                    </a:ln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ru-RU" sz="675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Oval 66"/>
              <p:cNvSpPr>
                <a:spLocks noChangeArrowheads="1"/>
              </p:cNvSpPr>
              <p:nvPr/>
            </p:nvSpPr>
            <p:spPr bwMode="auto">
              <a:xfrm>
                <a:off x="18661138" y="4235238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Oval 66"/>
              <p:cNvSpPr>
                <a:spLocks noChangeArrowheads="1"/>
              </p:cNvSpPr>
              <p:nvPr/>
            </p:nvSpPr>
            <p:spPr bwMode="auto">
              <a:xfrm>
                <a:off x="20820138" y="7237201"/>
                <a:ext cx="865189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Oval 66"/>
              <p:cNvSpPr>
                <a:spLocks noChangeArrowheads="1"/>
              </p:cNvSpPr>
              <p:nvPr/>
            </p:nvSpPr>
            <p:spPr bwMode="auto">
              <a:xfrm>
                <a:off x="17405424" y="3001750"/>
                <a:ext cx="792165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TextBox 46"/>
              <p:cNvSpPr txBox="1">
                <a:spLocks noChangeArrowheads="1"/>
              </p:cNvSpPr>
              <p:nvPr/>
            </p:nvSpPr>
            <p:spPr bwMode="auto">
              <a:xfrm>
                <a:off x="13354123" y="2967113"/>
                <a:ext cx="3740149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r" eaLnBrk="1"/>
                <a:r>
                  <a:rPr lang="en-US" altLang="en-US" sz="105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Placeholder text</a:t>
                </a:r>
                <a:endParaRPr lang="en-US" altLang="en-US" sz="105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" name="TextBox 46"/>
              <p:cNvSpPr txBox="1">
                <a:spLocks noChangeArrowheads="1"/>
              </p:cNvSpPr>
              <p:nvPr/>
            </p:nvSpPr>
            <p:spPr bwMode="auto">
              <a:xfrm>
                <a:off x="17479992" y="2995689"/>
                <a:ext cx="63350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5" name="Oval 66"/>
              <p:cNvSpPr>
                <a:spLocks noChangeArrowheads="1"/>
              </p:cNvSpPr>
              <p:nvPr/>
            </p:nvSpPr>
            <p:spPr bwMode="auto">
              <a:xfrm>
                <a:off x="19958125" y="5747331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TextBox 46"/>
              <p:cNvSpPr txBox="1">
                <a:spLocks noChangeArrowheads="1"/>
              </p:cNvSpPr>
              <p:nvPr/>
            </p:nvSpPr>
            <p:spPr bwMode="auto">
              <a:xfrm>
                <a:off x="20910632" y="7231139"/>
                <a:ext cx="67625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endParaRPr lang="en-US" altLang="en-US" sz="7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7" name="Oval 66"/>
              <p:cNvSpPr>
                <a:spLocks noChangeArrowheads="1"/>
              </p:cNvSpPr>
              <p:nvPr/>
            </p:nvSpPr>
            <p:spPr bwMode="auto">
              <a:xfrm>
                <a:off x="17413363" y="11713949"/>
                <a:ext cx="792163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TextBox 46"/>
              <p:cNvSpPr txBox="1">
                <a:spLocks noChangeArrowheads="1"/>
              </p:cNvSpPr>
              <p:nvPr/>
            </p:nvSpPr>
            <p:spPr bwMode="auto">
              <a:xfrm>
                <a:off x="13660734" y="11680899"/>
                <a:ext cx="3441477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r" eaLnBrk="1"/>
                <a:r>
                  <a:rPr lang="en-US" altLang="en-US" sz="105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Placeholder text</a:t>
                </a:r>
                <a:endParaRPr lang="en-US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9" name="TextBox 148"/>
              <p:cNvSpPr txBox="1">
                <a:spLocks noChangeArrowheads="1"/>
              </p:cNvSpPr>
              <p:nvPr/>
            </p:nvSpPr>
            <p:spPr bwMode="auto">
              <a:xfrm>
                <a:off x="17487928" y="11707888"/>
                <a:ext cx="63350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en-US" altLang="en-US" sz="7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0" name="Oval 66"/>
              <p:cNvSpPr>
                <a:spLocks noChangeArrowheads="1"/>
              </p:cNvSpPr>
              <p:nvPr/>
            </p:nvSpPr>
            <p:spPr bwMode="auto">
              <a:xfrm>
                <a:off x="18600813" y="10517768"/>
                <a:ext cx="309563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Oval 66"/>
              <p:cNvSpPr>
                <a:spLocks noChangeArrowheads="1"/>
              </p:cNvSpPr>
              <p:nvPr/>
            </p:nvSpPr>
            <p:spPr bwMode="auto">
              <a:xfrm>
                <a:off x="19850173" y="9005675"/>
                <a:ext cx="309565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8"/>
              <p:cNvSpPr/>
              <p:nvPr/>
            </p:nvSpPr>
            <p:spPr bwMode="auto">
              <a:xfrm flipH="1" flipV="1">
                <a:off x="11538025" y="9750115"/>
                <a:ext cx="3740149" cy="277000"/>
              </a:xfrm>
              <a:custGeom>
                <a:avLst/>
                <a:gdLst>
                  <a:gd name="T0" fmla="*/ 0 w 3347745"/>
                  <a:gd name="T1" fmla="*/ 6873008 h 4079175"/>
                  <a:gd name="T2" fmla="*/ 5827493 w 3347745"/>
                  <a:gd name="T3" fmla="*/ 0 h 40791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47745" h="4079175">
                    <a:moveTo>
                      <a:pt x="0" y="4079175"/>
                    </a:moveTo>
                    <a:lnTo>
                      <a:pt x="3347745" y="0"/>
                    </a:lnTo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8"/>
              <p:cNvSpPr/>
              <p:nvPr/>
            </p:nvSpPr>
            <p:spPr bwMode="auto">
              <a:xfrm flipH="1">
                <a:off x="11538025" y="4997934"/>
                <a:ext cx="3740149" cy="277000"/>
              </a:xfrm>
              <a:custGeom>
                <a:avLst/>
                <a:gdLst>
                  <a:gd name="T0" fmla="*/ 0 w 3347745"/>
                  <a:gd name="T1" fmla="*/ 6882649 h 4079175"/>
                  <a:gd name="T2" fmla="*/ 5827493 w 3347745"/>
                  <a:gd name="T3" fmla="*/ 0 h 40791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47745" h="4079175">
                    <a:moveTo>
                      <a:pt x="0" y="4079175"/>
                    </a:moveTo>
                    <a:lnTo>
                      <a:pt x="3347745" y="0"/>
                    </a:lnTo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Oval 66"/>
              <p:cNvSpPr>
                <a:spLocks noChangeArrowheads="1"/>
              </p:cNvSpPr>
              <p:nvPr/>
            </p:nvSpPr>
            <p:spPr bwMode="auto">
              <a:xfrm>
                <a:off x="12628638" y="4235238"/>
                <a:ext cx="307976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Oval 66"/>
              <p:cNvSpPr>
                <a:spLocks noChangeArrowheads="1"/>
              </p:cNvSpPr>
              <p:nvPr/>
            </p:nvSpPr>
            <p:spPr bwMode="auto">
              <a:xfrm>
                <a:off x="14787638" y="7237201"/>
                <a:ext cx="865189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Oval 66"/>
              <p:cNvSpPr>
                <a:spLocks noChangeArrowheads="1"/>
              </p:cNvSpPr>
              <p:nvPr/>
            </p:nvSpPr>
            <p:spPr bwMode="auto">
              <a:xfrm>
                <a:off x="11372926" y="3001750"/>
                <a:ext cx="792165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TextBox 46"/>
              <p:cNvSpPr txBox="1">
                <a:spLocks noChangeArrowheads="1"/>
              </p:cNvSpPr>
              <p:nvPr/>
            </p:nvSpPr>
            <p:spPr bwMode="auto">
              <a:xfrm>
                <a:off x="7321625" y="2967113"/>
                <a:ext cx="3740149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r"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Placeholder text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8" name="TextBox 46"/>
              <p:cNvSpPr txBox="1">
                <a:spLocks noChangeArrowheads="1"/>
              </p:cNvSpPr>
              <p:nvPr/>
            </p:nvSpPr>
            <p:spPr bwMode="auto">
              <a:xfrm>
                <a:off x="11447491" y="2995689"/>
                <a:ext cx="63350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en-US" altLang="en-US" sz="7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Oval 66"/>
              <p:cNvSpPr>
                <a:spLocks noChangeArrowheads="1"/>
              </p:cNvSpPr>
              <p:nvPr/>
            </p:nvSpPr>
            <p:spPr bwMode="auto">
              <a:xfrm>
                <a:off x="13925624" y="5747331"/>
                <a:ext cx="307976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TextBox 46"/>
              <p:cNvSpPr txBox="1">
                <a:spLocks noChangeArrowheads="1"/>
              </p:cNvSpPr>
              <p:nvPr/>
            </p:nvSpPr>
            <p:spPr bwMode="auto">
              <a:xfrm>
                <a:off x="14878136" y="7231139"/>
                <a:ext cx="67625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B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1" name="Oval 66"/>
              <p:cNvSpPr>
                <a:spLocks noChangeArrowheads="1"/>
              </p:cNvSpPr>
              <p:nvPr/>
            </p:nvSpPr>
            <p:spPr bwMode="auto">
              <a:xfrm>
                <a:off x="11380862" y="11713949"/>
                <a:ext cx="792163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TextBox 46"/>
              <p:cNvSpPr txBox="1">
                <a:spLocks noChangeArrowheads="1"/>
              </p:cNvSpPr>
              <p:nvPr/>
            </p:nvSpPr>
            <p:spPr bwMode="auto">
              <a:xfrm>
                <a:off x="7732790" y="12007264"/>
                <a:ext cx="3740149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r"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Placeholder text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TextBox 46"/>
              <p:cNvSpPr txBox="1">
                <a:spLocks noChangeArrowheads="1"/>
              </p:cNvSpPr>
              <p:nvPr/>
            </p:nvSpPr>
            <p:spPr bwMode="auto">
              <a:xfrm>
                <a:off x="11455427" y="11707888"/>
                <a:ext cx="63350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lang="en-US" altLang="en-US" sz="7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Oval 66"/>
              <p:cNvSpPr>
                <a:spLocks noChangeArrowheads="1"/>
              </p:cNvSpPr>
              <p:nvPr/>
            </p:nvSpPr>
            <p:spPr bwMode="auto">
              <a:xfrm>
                <a:off x="12595299" y="10517768"/>
                <a:ext cx="307976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Oval 66"/>
              <p:cNvSpPr>
                <a:spLocks noChangeArrowheads="1"/>
              </p:cNvSpPr>
              <p:nvPr/>
            </p:nvSpPr>
            <p:spPr bwMode="auto">
              <a:xfrm>
                <a:off x="13860539" y="9005675"/>
                <a:ext cx="307976" cy="3895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 8"/>
              <p:cNvSpPr/>
              <p:nvPr/>
            </p:nvSpPr>
            <p:spPr bwMode="auto">
              <a:xfrm flipH="1" flipV="1">
                <a:off x="5505524" y="9750115"/>
                <a:ext cx="3740149" cy="277000"/>
              </a:xfrm>
              <a:custGeom>
                <a:avLst/>
                <a:gdLst>
                  <a:gd name="T0" fmla="*/ 0 w 3347745"/>
                  <a:gd name="T1" fmla="*/ 6873008 h 4079175"/>
                  <a:gd name="T2" fmla="*/ 5827493 w 3347745"/>
                  <a:gd name="T3" fmla="*/ 0 h 40791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47745" h="4079175">
                    <a:moveTo>
                      <a:pt x="0" y="4079175"/>
                    </a:moveTo>
                    <a:lnTo>
                      <a:pt x="3347745" y="0"/>
                    </a:ln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ru-RU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8"/>
              <p:cNvSpPr/>
              <p:nvPr/>
            </p:nvSpPr>
            <p:spPr bwMode="auto">
              <a:xfrm flipH="1">
                <a:off x="5708724" y="5116470"/>
                <a:ext cx="3536949" cy="277000"/>
              </a:xfrm>
              <a:custGeom>
                <a:avLst/>
                <a:gdLst>
                  <a:gd name="T0" fmla="*/ 0 w 3347745"/>
                  <a:gd name="T1" fmla="*/ 6882649 h 4079175"/>
                  <a:gd name="T2" fmla="*/ 5827493 w 3347745"/>
                  <a:gd name="T3" fmla="*/ 0 h 4079175"/>
                  <a:gd name="T4" fmla="*/ 0 60000 65536"/>
                  <a:gd name="T5" fmla="*/ 0 60000 65536"/>
                  <a:gd name="connsiteX0" fmla="*/ 0 w 3165864"/>
                  <a:gd name="connsiteY0" fmla="*/ 3865660 h 3865660"/>
                  <a:gd name="connsiteX1" fmla="*/ 3165864 w 3165864"/>
                  <a:gd name="connsiteY1" fmla="*/ 0 h 386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864" h="3865660">
                    <a:moveTo>
                      <a:pt x="0" y="3865660"/>
                    </a:moveTo>
                    <a:lnTo>
                      <a:pt x="3165864" y="0"/>
                    </a:ln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4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ru-RU" sz="675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Oval 66"/>
              <p:cNvSpPr>
                <a:spLocks noChangeArrowheads="1"/>
              </p:cNvSpPr>
              <p:nvPr/>
            </p:nvSpPr>
            <p:spPr bwMode="auto">
              <a:xfrm>
                <a:off x="6596140" y="4235238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Oval 66"/>
              <p:cNvSpPr>
                <a:spLocks noChangeArrowheads="1"/>
              </p:cNvSpPr>
              <p:nvPr/>
            </p:nvSpPr>
            <p:spPr bwMode="auto">
              <a:xfrm>
                <a:off x="8756726" y="7237200"/>
                <a:ext cx="863600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Oval 66"/>
              <p:cNvSpPr>
                <a:spLocks noChangeArrowheads="1"/>
              </p:cNvSpPr>
              <p:nvPr/>
            </p:nvSpPr>
            <p:spPr bwMode="auto">
              <a:xfrm>
                <a:off x="5340425" y="3001750"/>
                <a:ext cx="792165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TextBox 46"/>
              <p:cNvSpPr txBox="1">
                <a:spLocks noChangeArrowheads="1"/>
              </p:cNvSpPr>
              <p:nvPr/>
            </p:nvSpPr>
            <p:spPr bwMode="auto">
              <a:xfrm>
                <a:off x="1419375" y="2967113"/>
                <a:ext cx="3609901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r"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Placeholder text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TextBox 46"/>
              <p:cNvSpPr txBox="1">
                <a:spLocks noChangeArrowheads="1"/>
              </p:cNvSpPr>
              <p:nvPr/>
            </p:nvSpPr>
            <p:spPr bwMode="auto">
              <a:xfrm>
                <a:off x="5414993" y="2995689"/>
                <a:ext cx="63350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lang="en-US" altLang="en-US" sz="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Oval 66"/>
              <p:cNvSpPr>
                <a:spLocks noChangeArrowheads="1"/>
              </p:cNvSpPr>
              <p:nvPr/>
            </p:nvSpPr>
            <p:spPr bwMode="auto">
              <a:xfrm>
                <a:off x="7893126" y="5747331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TextBox 46"/>
              <p:cNvSpPr txBox="1">
                <a:spLocks noChangeArrowheads="1"/>
              </p:cNvSpPr>
              <p:nvPr/>
            </p:nvSpPr>
            <p:spPr bwMode="auto">
              <a:xfrm>
                <a:off x="8846430" y="7231139"/>
                <a:ext cx="67625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</a:t>
                </a:r>
                <a:endParaRPr lang="en-US" altLang="en-US" sz="7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Oval 66"/>
              <p:cNvSpPr>
                <a:spLocks noChangeArrowheads="1"/>
              </p:cNvSpPr>
              <p:nvPr/>
            </p:nvSpPr>
            <p:spPr bwMode="auto">
              <a:xfrm>
                <a:off x="5348364" y="11713949"/>
                <a:ext cx="792163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TextBox 46"/>
              <p:cNvSpPr txBox="1">
                <a:spLocks noChangeArrowheads="1"/>
              </p:cNvSpPr>
              <p:nvPr/>
            </p:nvSpPr>
            <p:spPr bwMode="auto">
              <a:xfrm>
                <a:off x="1419378" y="11680901"/>
                <a:ext cx="3617837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r" eaLnBrk="1"/>
                <a:r>
                  <a:rPr lang="en-US" altLang="en-US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Placeholder text</a:t>
                </a:r>
                <a:endParaRPr lang="en-US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7" name="TextBox 46"/>
              <p:cNvSpPr txBox="1">
                <a:spLocks noChangeArrowheads="1"/>
              </p:cNvSpPr>
              <p:nvPr/>
            </p:nvSpPr>
            <p:spPr bwMode="auto">
              <a:xfrm>
                <a:off x="5422929" y="11707888"/>
                <a:ext cx="633509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7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6</a:t>
                </a:r>
                <a:endParaRPr lang="en-US" altLang="en-US" sz="7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8" name="Oval 66"/>
              <p:cNvSpPr>
                <a:spLocks noChangeArrowheads="1"/>
              </p:cNvSpPr>
              <p:nvPr/>
            </p:nvSpPr>
            <p:spPr bwMode="auto">
              <a:xfrm>
                <a:off x="6532638" y="10517768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Oval 66"/>
              <p:cNvSpPr>
                <a:spLocks noChangeArrowheads="1"/>
              </p:cNvSpPr>
              <p:nvPr/>
            </p:nvSpPr>
            <p:spPr bwMode="auto">
              <a:xfrm>
                <a:off x="7804225" y="9005675"/>
                <a:ext cx="307976" cy="389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/>
                <a:endParaRPr lang="en-US" altLang="en-US" sz="675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45788" y="301860"/>
            <a:ext cx="2023357" cy="576263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Freeform 14"/>
          <p:cNvSpPr/>
          <p:nvPr/>
        </p:nvSpPr>
        <p:spPr bwMode="auto">
          <a:xfrm>
            <a:off x="5693569" y="1651635"/>
            <a:ext cx="892175" cy="2878138"/>
          </a:xfrm>
          <a:custGeom>
            <a:avLst/>
            <a:gdLst>
              <a:gd name="T0" fmla="*/ 25 w 405"/>
              <a:gd name="T1" fmla="*/ 1290 h 1305"/>
              <a:gd name="T2" fmla="*/ 53 w 405"/>
              <a:gd name="T3" fmla="*/ 1272 h 1305"/>
              <a:gd name="T4" fmla="*/ 137 w 405"/>
              <a:gd name="T5" fmla="*/ 1200 h 1305"/>
              <a:gd name="T6" fmla="*/ 154 w 405"/>
              <a:gd name="T7" fmla="*/ 1182 h 1305"/>
              <a:gd name="T8" fmla="*/ 171 w 405"/>
              <a:gd name="T9" fmla="*/ 1163 h 1305"/>
              <a:gd name="T10" fmla="*/ 221 w 405"/>
              <a:gd name="T11" fmla="*/ 1095 h 1305"/>
              <a:gd name="T12" fmla="*/ 263 w 405"/>
              <a:gd name="T13" fmla="*/ 1022 h 1305"/>
              <a:gd name="T14" fmla="*/ 279 w 405"/>
              <a:gd name="T15" fmla="*/ 986 h 1305"/>
              <a:gd name="T16" fmla="*/ 292 w 405"/>
              <a:gd name="T17" fmla="*/ 956 h 1305"/>
              <a:gd name="T18" fmla="*/ 303 w 405"/>
              <a:gd name="T19" fmla="*/ 925 h 1305"/>
              <a:gd name="T20" fmla="*/ 316 w 405"/>
              <a:gd name="T21" fmla="*/ 885 h 1305"/>
              <a:gd name="T22" fmla="*/ 326 w 405"/>
              <a:gd name="T23" fmla="*/ 843 h 1305"/>
              <a:gd name="T24" fmla="*/ 333 w 405"/>
              <a:gd name="T25" fmla="*/ 809 h 1305"/>
              <a:gd name="T26" fmla="*/ 339 w 405"/>
              <a:gd name="T27" fmla="*/ 775 h 1305"/>
              <a:gd name="T28" fmla="*/ 344 w 405"/>
              <a:gd name="T29" fmla="*/ 731 h 1305"/>
              <a:gd name="T30" fmla="*/ 346 w 405"/>
              <a:gd name="T31" fmla="*/ 687 h 1305"/>
              <a:gd name="T32" fmla="*/ 347 w 405"/>
              <a:gd name="T33" fmla="*/ 653 h 1305"/>
              <a:gd name="T34" fmla="*/ 346 w 405"/>
              <a:gd name="T35" fmla="*/ 617 h 1305"/>
              <a:gd name="T36" fmla="*/ 344 w 405"/>
              <a:gd name="T37" fmla="*/ 573 h 1305"/>
              <a:gd name="T38" fmla="*/ 339 w 405"/>
              <a:gd name="T39" fmla="*/ 529 h 1305"/>
              <a:gd name="T40" fmla="*/ 333 w 405"/>
              <a:gd name="T41" fmla="*/ 495 h 1305"/>
              <a:gd name="T42" fmla="*/ 326 w 405"/>
              <a:gd name="T43" fmla="*/ 461 h 1305"/>
              <a:gd name="T44" fmla="*/ 316 w 405"/>
              <a:gd name="T45" fmla="*/ 420 h 1305"/>
              <a:gd name="T46" fmla="*/ 303 w 405"/>
              <a:gd name="T47" fmla="*/ 380 h 1305"/>
              <a:gd name="T48" fmla="*/ 292 w 405"/>
              <a:gd name="T49" fmla="*/ 348 h 1305"/>
              <a:gd name="T50" fmla="*/ 279 w 405"/>
              <a:gd name="T51" fmla="*/ 318 h 1305"/>
              <a:gd name="T52" fmla="*/ 263 w 405"/>
              <a:gd name="T53" fmla="*/ 282 h 1305"/>
              <a:gd name="T54" fmla="*/ 221 w 405"/>
              <a:gd name="T55" fmla="*/ 209 h 1305"/>
              <a:gd name="T56" fmla="*/ 171 w 405"/>
              <a:gd name="T57" fmla="*/ 142 h 1305"/>
              <a:gd name="T58" fmla="*/ 146 w 405"/>
              <a:gd name="T59" fmla="*/ 113 h 1305"/>
              <a:gd name="T60" fmla="*/ 120 w 405"/>
              <a:gd name="T61" fmla="*/ 88 h 1305"/>
              <a:gd name="T62" fmla="*/ 46 w 405"/>
              <a:gd name="T63" fmla="*/ 28 h 1305"/>
              <a:gd name="T64" fmla="*/ 16 w 405"/>
              <a:gd name="T65" fmla="*/ 9 h 1305"/>
              <a:gd name="T66" fmla="*/ 17 w 405"/>
              <a:gd name="T67" fmla="*/ 6 h 1305"/>
              <a:gd name="T68" fmla="*/ 51 w 405"/>
              <a:gd name="T69" fmla="*/ 21 h 1305"/>
              <a:gd name="T70" fmla="*/ 82 w 405"/>
              <a:gd name="T71" fmla="*/ 37 h 1305"/>
              <a:gd name="T72" fmla="*/ 107 w 405"/>
              <a:gd name="T73" fmla="*/ 53 h 1305"/>
              <a:gd name="T74" fmla="*/ 214 w 405"/>
              <a:gd name="T75" fmla="*/ 144 h 1305"/>
              <a:gd name="T76" fmla="*/ 234 w 405"/>
              <a:gd name="T77" fmla="*/ 166 h 1305"/>
              <a:gd name="T78" fmla="*/ 290 w 405"/>
              <a:gd name="T79" fmla="*/ 242 h 1305"/>
              <a:gd name="T80" fmla="*/ 307 w 405"/>
              <a:gd name="T81" fmla="*/ 271 h 1305"/>
              <a:gd name="T82" fmla="*/ 327 w 405"/>
              <a:gd name="T83" fmla="*/ 309 h 1305"/>
              <a:gd name="T84" fmla="*/ 345 w 405"/>
              <a:gd name="T85" fmla="*/ 348 h 1305"/>
              <a:gd name="T86" fmla="*/ 358 w 405"/>
              <a:gd name="T87" fmla="*/ 381 h 1305"/>
              <a:gd name="T88" fmla="*/ 369 w 405"/>
              <a:gd name="T89" fmla="*/ 415 h 1305"/>
              <a:gd name="T90" fmla="*/ 393 w 405"/>
              <a:gd name="T91" fmla="*/ 513 h 1305"/>
              <a:gd name="T92" fmla="*/ 401 w 405"/>
              <a:gd name="T93" fmla="*/ 578 h 1305"/>
              <a:gd name="T94" fmla="*/ 404 w 405"/>
              <a:gd name="T95" fmla="*/ 625 h 1305"/>
              <a:gd name="T96" fmla="*/ 404 w 405"/>
              <a:gd name="T97" fmla="*/ 671 h 1305"/>
              <a:gd name="T98" fmla="*/ 403 w 405"/>
              <a:gd name="T99" fmla="*/ 708 h 1305"/>
              <a:gd name="T100" fmla="*/ 394 w 405"/>
              <a:gd name="T101" fmla="*/ 782 h 1305"/>
              <a:gd name="T102" fmla="*/ 374 w 405"/>
              <a:gd name="T103" fmla="*/ 872 h 1305"/>
              <a:gd name="T104" fmla="*/ 363 w 405"/>
              <a:gd name="T105" fmla="*/ 906 h 1305"/>
              <a:gd name="T106" fmla="*/ 348 w 405"/>
              <a:gd name="T107" fmla="*/ 948 h 1305"/>
              <a:gd name="T108" fmla="*/ 330 w 405"/>
              <a:gd name="T109" fmla="*/ 988 h 1305"/>
              <a:gd name="T110" fmla="*/ 315 w 405"/>
              <a:gd name="T111" fmla="*/ 1019 h 1305"/>
              <a:gd name="T112" fmla="*/ 298 w 405"/>
              <a:gd name="T113" fmla="*/ 1048 h 1305"/>
              <a:gd name="T114" fmla="*/ 135 w 405"/>
              <a:gd name="T115" fmla="*/ 1231 h 1305"/>
              <a:gd name="T116" fmla="*/ 103 w 405"/>
              <a:gd name="T117" fmla="*/ 1254 h 1305"/>
              <a:gd name="T118" fmla="*/ 66 w 405"/>
              <a:gd name="T119" fmla="*/ 1276 h 1305"/>
              <a:gd name="T120" fmla="*/ 38 w 405"/>
              <a:gd name="T121" fmla="*/ 1289 h 1305"/>
              <a:gd name="T122" fmla="*/ 0 w 405"/>
              <a:gd name="T123" fmla="*/ 1305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5" h="1305">
                <a:moveTo>
                  <a:pt x="0" y="1305"/>
                </a:moveTo>
                <a:cubicBezTo>
                  <a:pt x="0" y="1305"/>
                  <a:pt x="5" y="1302"/>
                  <a:pt x="16" y="1295"/>
                </a:cubicBezTo>
                <a:cubicBezTo>
                  <a:pt x="19" y="1294"/>
                  <a:pt x="21" y="1292"/>
                  <a:pt x="25" y="1290"/>
                </a:cubicBezTo>
                <a:cubicBezTo>
                  <a:pt x="28" y="1288"/>
                  <a:pt x="31" y="1286"/>
                  <a:pt x="35" y="1284"/>
                </a:cubicBezTo>
                <a:cubicBezTo>
                  <a:pt x="38" y="1282"/>
                  <a:pt x="42" y="1279"/>
                  <a:pt x="46" y="1276"/>
                </a:cubicBezTo>
                <a:cubicBezTo>
                  <a:pt x="48" y="1275"/>
                  <a:pt x="50" y="1273"/>
                  <a:pt x="53" y="1272"/>
                </a:cubicBezTo>
                <a:cubicBezTo>
                  <a:pt x="55" y="1270"/>
                  <a:pt x="57" y="1269"/>
                  <a:pt x="59" y="1267"/>
                </a:cubicBezTo>
                <a:cubicBezTo>
                  <a:pt x="77" y="1254"/>
                  <a:pt x="98" y="1237"/>
                  <a:pt x="120" y="1216"/>
                </a:cubicBezTo>
                <a:cubicBezTo>
                  <a:pt x="126" y="1211"/>
                  <a:pt x="131" y="1206"/>
                  <a:pt x="137" y="1200"/>
                </a:cubicBezTo>
                <a:cubicBezTo>
                  <a:pt x="139" y="1199"/>
                  <a:pt x="140" y="1197"/>
                  <a:pt x="141" y="1196"/>
                </a:cubicBezTo>
                <a:cubicBezTo>
                  <a:pt x="143" y="1194"/>
                  <a:pt x="144" y="1193"/>
                  <a:pt x="146" y="1191"/>
                </a:cubicBezTo>
                <a:cubicBezTo>
                  <a:pt x="148" y="1188"/>
                  <a:pt x="151" y="1185"/>
                  <a:pt x="154" y="1182"/>
                </a:cubicBezTo>
                <a:cubicBezTo>
                  <a:pt x="156" y="1180"/>
                  <a:pt x="157" y="1179"/>
                  <a:pt x="158" y="1177"/>
                </a:cubicBezTo>
                <a:cubicBezTo>
                  <a:pt x="160" y="1176"/>
                  <a:pt x="161" y="1174"/>
                  <a:pt x="163" y="1172"/>
                </a:cubicBezTo>
                <a:cubicBezTo>
                  <a:pt x="165" y="1169"/>
                  <a:pt x="168" y="1166"/>
                  <a:pt x="171" y="1163"/>
                </a:cubicBezTo>
                <a:cubicBezTo>
                  <a:pt x="174" y="1159"/>
                  <a:pt x="177" y="1156"/>
                  <a:pt x="180" y="1152"/>
                </a:cubicBezTo>
                <a:cubicBezTo>
                  <a:pt x="182" y="1149"/>
                  <a:pt x="185" y="1145"/>
                  <a:pt x="188" y="1142"/>
                </a:cubicBezTo>
                <a:cubicBezTo>
                  <a:pt x="199" y="1127"/>
                  <a:pt x="210" y="1112"/>
                  <a:pt x="221" y="1095"/>
                </a:cubicBezTo>
                <a:cubicBezTo>
                  <a:pt x="232" y="1079"/>
                  <a:pt x="242" y="1061"/>
                  <a:pt x="252" y="1043"/>
                </a:cubicBezTo>
                <a:cubicBezTo>
                  <a:pt x="254" y="1039"/>
                  <a:pt x="257" y="1034"/>
                  <a:pt x="259" y="1029"/>
                </a:cubicBezTo>
                <a:cubicBezTo>
                  <a:pt x="260" y="1027"/>
                  <a:pt x="261" y="1025"/>
                  <a:pt x="263" y="1022"/>
                </a:cubicBezTo>
                <a:cubicBezTo>
                  <a:pt x="264" y="1020"/>
                  <a:pt x="265" y="1018"/>
                  <a:pt x="266" y="1015"/>
                </a:cubicBezTo>
                <a:cubicBezTo>
                  <a:pt x="268" y="1011"/>
                  <a:pt x="271" y="1006"/>
                  <a:pt x="273" y="1001"/>
                </a:cubicBezTo>
                <a:cubicBezTo>
                  <a:pt x="275" y="996"/>
                  <a:pt x="277" y="991"/>
                  <a:pt x="279" y="986"/>
                </a:cubicBezTo>
                <a:cubicBezTo>
                  <a:pt x="280" y="984"/>
                  <a:pt x="282" y="981"/>
                  <a:pt x="283" y="979"/>
                </a:cubicBezTo>
                <a:cubicBezTo>
                  <a:pt x="284" y="976"/>
                  <a:pt x="285" y="974"/>
                  <a:pt x="286" y="971"/>
                </a:cubicBezTo>
                <a:cubicBezTo>
                  <a:pt x="288" y="966"/>
                  <a:pt x="290" y="961"/>
                  <a:pt x="292" y="956"/>
                </a:cubicBezTo>
                <a:cubicBezTo>
                  <a:pt x="294" y="951"/>
                  <a:pt x="296" y="946"/>
                  <a:pt x="298" y="941"/>
                </a:cubicBezTo>
                <a:cubicBezTo>
                  <a:pt x="298" y="938"/>
                  <a:pt x="299" y="935"/>
                  <a:pt x="300" y="933"/>
                </a:cubicBezTo>
                <a:cubicBezTo>
                  <a:pt x="301" y="930"/>
                  <a:pt x="302" y="927"/>
                  <a:pt x="303" y="925"/>
                </a:cubicBezTo>
                <a:cubicBezTo>
                  <a:pt x="305" y="920"/>
                  <a:pt x="307" y="914"/>
                  <a:pt x="308" y="909"/>
                </a:cubicBezTo>
                <a:cubicBezTo>
                  <a:pt x="310" y="904"/>
                  <a:pt x="312" y="898"/>
                  <a:pt x="313" y="893"/>
                </a:cubicBezTo>
                <a:cubicBezTo>
                  <a:pt x="314" y="890"/>
                  <a:pt x="315" y="887"/>
                  <a:pt x="316" y="885"/>
                </a:cubicBezTo>
                <a:cubicBezTo>
                  <a:pt x="316" y="882"/>
                  <a:pt x="317" y="879"/>
                  <a:pt x="318" y="876"/>
                </a:cubicBezTo>
                <a:cubicBezTo>
                  <a:pt x="319" y="871"/>
                  <a:pt x="321" y="865"/>
                  <a:pt x="322" y="860"/>
                </a:cubicBezTo>
                <a:cubicBezTo>
                  <a:pt x="323" y="854"/>
                  <a:pt x="325" y="849"/>
                  <a:pt x="326" y="843"/>
                </a:cubicBezTo>
                <a:cubicBezTo>
                  <a:pt x="327" y="840"/>
                  <a:pt x="327" y="838"/>
                  <a:pt x="328" y="835"/>
                </a:cubicBezTo>
                <a:cubicBezTo>
                  <a:pt x="328" y="832"/>
                  <a:pt x="329" y="829"/>
                  <a:pt x="330" y="826"/>
                </a:cubicBezTo>
                <a:cubicBezTo>
                  <a:pt x="331" y="821"/>
                  <a:pt x="332" y="815"/>
                  <a:pt x="333" y="809"/>
                </a:cubicBezTo>
                <a:cubicBezTo>
                  <a:pt x="334" y="804"/>
                  <a:pt x="335" y="798"/>
                  <a:pt x="336" y="792"/>
                </a:cubicBezTo>
                <a:cubicBezTo>
                  <a:pt x="336" y="789"/>
                  <a:pt x="337" y="787"/>
                  <a:pt x="337" y="784"/>
                </a:cubicBezTo>
                <a:cubicBezTo>
                  <a:pt x="339" y="775"/>
                  <a:pt x="339" y="775"/>
                  <a:pt x="339" y="775"/>
                </a:cubicBezTo>
                <a:cubicBezTo>
                  <a:pt x="339" y="769"/>
                  <a:pt x="340" y="763"/>
                  <a:pt x="341" y="758"/>
                </a:cubicBezTo>
                <a:cubicBezTo>
                  <a:pt x="341" y="752"/>
                  <a:pt x="342" y="746"/>
                  <a:pt x="343" y="740"/>
                </a:cubicBezTo>
                <a:cubicBezTo>
                  <a:pt x="343" y="737"/>
                  <a:pt x="343" y="734"/>
                  <a:pt x="344" y="731"/>
                </a:cubicBezTo>
                <a:cubicBezTo>
                  <a:pt x="344" y="723"/>
                  <a:pt x="344" y="723"/>
                  <a:pt x="344" y="723"/>
                </a:cubicBezTo>
                <a:cubicBezTo>
                  <a:pt x="345" y="717"/>
                  <a:pt x="345" y="711"/>
                  <a:pt x="346" y="705"/>
                </a:cubicBezTo>
                <a:cubicBezTo>
                  <a:pt x="346" y="699"/>
                  <a:pt x="346" y="693"/>
                  <a:pt x="346" y="687"/>
                </a:cubicBezTo>
                <a:cubicBezTo>
                  <a:pt x="347" y="679"/>
                  <a:pt x="347" y="679"/>
                  <a:pt x="347" y="679"/>
                </a:cubicBezTo>
                <a:cubicBezTo>
                  <a:pt x="347" y="670"/>
                  <a:pt x="347" y="670"/>
                  <a:pt x="347" y="670"/>
                </a:cubicBezTo>
                <a:cubicBezTo>
                  <a:pt x="347" y="653"/>
                  <a:pt x="347" y="653"/>
                  <a:pt x="347" y="653"/>
                </a:cubicBezTo>
                <a:cubicBezTo>
                  <a:pt x="347" y="634"/>
                  <a:pt x="347" y="634"/>
                  <a:pt x="347" y="634"/>
                </a:cubicBezTo>
                <a:cubicBezTo>
                  <a:pt x="347" y="625"/>
                  <a:pt x="347" y="625"/>
                  <a:pt x="347" y="625"/>
                </a:cubicBezTo>
                <a:cubicBezTo>
                  <a:pt x="346" y="617"/>
                  <a:pt x="346" y="617"/>
                  <a:pt x="346" y="617"/>
                </a:cubicBezTo>
                <a:cubicBezTo>
                  <a:pt x="346" y="611"/>
                  <a:pt x="346" y="605"/>
                  <a:pt x="346" y="599"/>
                </a:cubicBezTo>
                <a:cubicBezTo>
                  <a:pt x="345" y="593"/>
                  <a:pt x="345" y="588"/>
                  <a:pt x="344" y="582"/>
                </a:cubicBezTo>
                <a:cubicBezTo>
                  <a:pt x="344" y="573"/>
                  <a:pt x="344" y="573"/>
                  <a:pt x="344" y="573"/>
                </a:cubicBezTo>
                <a:cubicBezTo>
                  <a:pt x="343" y="570"/>
                  <a:pt x="343" y="567"/>
                  <a:pt x="343" y="564"/>
                </a:cubicBezTo>
                <a:cubicBezTo>
                  <a:pt x="342" y="558"/>
                  <a:pt x="341" y="553"/>
                  <a:pt x="341" y="547"/>
                </a:cubicBezTo>
                <a:cubicBezTo>
                  <a:pt x="340" y="541"/>
                  <a:pt x="339" y="535"/>
                  <a:pt x="339" y="529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18"/>
                  <a:pt x="336" y="515"/>
                  <a:pt x="336" y="512"/>
                </a:cubicBezTo>
                <a:cubicBezTo>
                  <a:pt x="335" y="506"/>
                  <a:pt x="334" y="501"/>
                  <a:pt x="333" y="495"/>
                </a:cubicBezTo>
                <a:cubicBezTo>
                  <a:pt x="332" y="489"/>
                  <a:pt x="331" y="484"/>
                  <a:pt x="330" y="478"/>
                </a:cubicBezTo>
                <a:cubicBezTo>
                  <a:pt x="329" y="475"/>
                  <a:pt x="328" y="472"/>
                  <a:pt x="328" y="470"/>
                </a:cubicBezTo>
                <a:cubicBezTo>
                  <a:pt x="327" y="467"/>
                  <a:pt x="327" y="464"/>
                  <a:pt x="326" y="461"/>
                </a:cubicBezTo>
                <a:cubicBezTo>
                  <a:pt x="325" y="456"/>
                  <a:pt x="323" y="450"/>
                  <a:pt x="322" y="444"/>
                </a:cubicBezTo>
                <a:cubicBezTo>
                  <a:pt x="321" y="439"/>
                  <a:pt x="319" y="433"/>
                  <a:pt x="318" y="428"/>
                </a:cubicBezTo>
                <a:cubicBezTo>
                  <a:pt x="317" y="425"/>
                  <a:pt x="316" y="422"/>
                  <a:pt x="316" y="420"/>
                </a:cubicBezTo>
                <a:cubicBezTo>
                  <a:pt x="315" y="417"/>
                  <a:pt x="314" y="414"/>
                  <a:pt x="313" y="412"/>
                </a:cubicBezTo>
                <a:cubicBezTo>
                  <a:pt x="311" y="406"/>
                  <a:pt x="310" y="401"/>
                  <a:pt x="308" y="395"/>
                </a:cubicBezTo>
                <a:cubicBezTo>
                  <a:pt x="306" y="390"/>
                  <a:pt x="305" y="385"/>
                  <a:pt x="303" y="380"/>
                </a:cubicBezTo>
                <a:cubicBezTo>
                  <a:pt x="302" y="377"/>
                  <a:pt x="301" y="374"/>
                  <a:pt x="300" y="372"/>
                </a:cubicBezTo>
                <a:cubicBezTo>
                  <a:pt x="299" y="369"/>
                  <a:pt x="298" y="366"/>
                  <a:pt x="297" y="364"/>
                </a:cubicBezTo>
                <a:cubicBezTo>
                  <a:pt x="296" y="359"/>
                  <a:pt x="294" y="353"/>
                  <a:pt x="292" y="348"/>
                </a:cubicBezTo>
                <a:cubicBezTo>
                  <a:pt x="290" y="343"/>
                  <a:pt x="288" y="338"/>
                  <a:pt x="286" y="333"/>
                </a:cubicBezTo>
                <a:cubicBezTo>
                  <a:pt x="285" y="331"/>
                  <a:pt x="284" y="328"/>
                  <a:pt x="283" y="326"/>
                </a:cubicBezTo>
                <a:cubicBezTo>
                  <a:pt x="281" y="323"/>
                  <a:pt x="280" y="321"/>
                  <a:pt x="279" y="318"/>
                </a:cubicBezTo>
                <a:cubicBezTo>
                  <a:pt x="277" y="313"/>
                  <a:pt x="275" y="308"/>
                  <a:pt x="273" y="303"/>
                </a:cubicBezTo>
                <a:cubicBezTo>
                  <a:pt x="271" y="299"/>
                  <a:pt x="268" y="294"/>
                  <a:pt x="266" y="289"/>
                </a:cubicBezTo>
                <a:cubicBezTo>
                  <a:pt x="265" y="287"/>
                  <a:pt x="264" y="284"/>
                  <a:pt x="263" y="282"/>
                </a:cubicBezTo>
                <a:cubicBezTo>
                  <a:pt x="261" y="280"/>
                  <a:pt x="260" y="277"/>
                  <a:pt x="259" y="275"/>
                </a:cubicBezTo>
                <a:cubicBezTo>
                  <a:pt x="256" y="270"/>
                  <a:pt x="254" y="266"/>
                  <a:pt x="252" y="261"/>
                </a:cubicBezTo>
                <a:cubicBezTo>
                  <a:pt x="242" y="243"/>
                  <a:pt x="232" y="226"/>
                  <a:pt x="221" y="209"/>
                </a:cubicBezTo>
                <a:cubicBezTo>
                  <a:pt x="210" y="193"/>
                  <a:pt x="199" y="177"/>
                  <a:pt x="188" y="163"/>
                </a:cubicBezTo>
                <a:cubicBezTo>
                  <a:pt x="185" y="159"/>
                  <a:pt x="182" y="156"/>
                  <a:pt x="180" y="152"/>
                </a:cubicBezTo>
                <a:cubicBezTo>
                  <a:pt x="177" y="149"/>
                  <a:pt x="174" y="145"/>
                  <a:pt x="171" y="142"/>
                </a:cubicBezTo>
                <a:cubicBezTo>
                  <a:pt x="168" y="138"/>
                  <a:pt x="165" y="135"/>
                  <a:pt x="163" y="132"/>
                </a:cubicBezTo>
                <a:cubicBezTo>
                  <a:pt x="160" y="129"/>
                  <a:pt x="157" y="125"/>
                  <a:pt x="154" y="122"/>
                </a:cubicBezTo>
                <a:cubicBezTo>
                  <a:pt x="151" y="119"/>
                  <a:pt x="148" y="116"/>
                  <a:pt x="146" y="113"/>
                </a:cubicBezTo>
                <a:cubicBezTo>
                  <a:pt x="144" y="112"/>
                  <a:pt x="143" y="110"/>
                  <a:pt x="141" y="109"/>
                </a:cubicBezTo>
                <a:cubicBezTo>
                  <a:pt x="140" y="107"/>
                  <a:pt x="139" y="106"/>
                  <a:pt x="137" y="104"/>
                </a:cubicBezTo>
                <a:cubicBezTo>
                  <a:pt x="131" y="99"/>
                  <a:pt x="126" y="93"/>
                  <a:pt x="120" y="88"/>
                </a:cubicBezTo>
                <a:cubicBezTo>
                  <a:pt x="98" y="67"/>
                  <a:pt x="77" y="50"/>
                  <a:pt x="59" y="37"/>
                </a:cubicBezTo>
                <a:cubicBezTo>
                  <a:pt x="57" y="36"/>
                  <a:pt x="55" y="34"/>
                  <a:pt x="53" y="33"/>
                </a:cubicBezTo>
                <a:cubicBezTo>
                  <a:pt x="50" y="31"/>
                  <a:pt x="48" y="30"/>
                  <a:pt x="46" y="28"/>
                </a:cubicBezTo>
                <a:cubicBezTo>
                  <a:pt x="42" y="26"/>
                  <a:pt x="38" y="23"/>
                  <a:pt x="35" y="21"/>
                </a:cubicBezTo>
                <a:cubicBezTo>
                  <a:pt x="31" y="18"/>
                  <a:pt x="28" y="16"/>
                  <a:pt x="24" y="14"/>
                </a:cubicBezTo>
                <a:cubicBezTo>
                  <a:pt x="21" y="12"/>
                  <a:pt x="18" y="10"/>
                  <a:pt x="16" y="9"/>
                </a:cubicBezTo>
                <a:cubicBezTo>
                  <a:pt x="5" y="3"/>
                  <a:pt x="0" y="0"/>
                  <a:pt x="0" y="0"/>
                </a:cubicBezTo>
                <a:cubicBezTo>
                  <a:pt x="0" y="0"/>
                  <a:pt x="1" y="0"/>
                  <a:pt x="4" y="1"/>
                </a:cubicBezTo>
                <a:cubicBezTo>
                  <a:pt x="7" y="2"/>
                  <a:pt x="12" y="4"/>
                  <a:pt x="17" y="6"/>
                </a:cubicBezTo>
                <a:cubicBezTo>
                  <a:pt x="20" y="7"/>
                  <a:pt x="23" y="9"/>
                  <a:pt x="27" y="10"/>
                </a:cubicBezTo>
                <a:cubicBezTo>
                  <a:pt x="30" y="12"/>
                  <a:pt x="34" y="13"/>
                  <a:pt x="38" y="15"/>
                </a:cubicBezTo>
                <a:cubicBezTo>
                  <a:pt x="42" y="17"/>
                  <a:pt x="47" y="19"/>
                  <a:pt x="51" y="21"/>
                </a:cubicBezTo>
                <a:cubicBezTo>
                  <a:pt x="54" y="22"/>
                  <a:pt x="56" y="24"/>
                  <a:pt x="58" y="25"/>
                </a:cubicBezTo>
                <a:cubicBezTo>
                  <a:pt x="61" y="26"/>
                  <a:pt x="63" y="27"/>
                  <a:pt x="66" y="29"/>
                </a:cubicBezTo>
                <a:cubicBezTo>
                  <a:pt x="71" y="31"/>
                  <a:pt x="76" y="34"/>
                  <a:pt x="82" y="37"/>
                </a:cubicBezTo>
                <a:cubicBezTo>
                  <a:pt x="87" y="41"/>
                  <a:pt x="93" y="44"/>
                  <a:pt x="99" y="48"/>
                </a:cubicBezTo>
                <a:cubicBezTo>
                  <a:pt x="100" y="49"/>
                  <a:pt x="102" y="50"/>
                  <a:pt x="103" y="51"/>
                </a:cubicBezTo>
                <a:cubicBezTo>
                  <a:pt x="105" y="51"/>
                  <a:pt x="106" y="52"/>
                  <a:pt x="107" y="53"/>
                </a:cubicBezTo>
                <a:cubicBezTo>
                  <a:pt x="110" y="55"/>
                  <a:pt x="113" y="58"/>
                  <a:pt x="117" y="60"/>
                </a:cubicBezTo>
                <a:cubicBezTo>
                  <a:pt x="123" y="64"/>
                  <a:pt x="129" y="68"/>
                  <a:pt x="135" y="73"/>
                </a:cubicBezTo>
                <a:cubicBezTo>
                  <a:pt x="161" y="92"/>
                  <a:pt x="188" y="116"/>
                  <a:pt x="214" y="144"/>
                </a:cubicBezTo>
                <a:cubicBezTo>
                  <a:pt x="217" y="148"/>
                  <a:pt x="221" y="151"/>
                  <a:pt x="224" y="155"/>
                </a:cubicBezTo>
                <a:cubicBezTo>
                  <a:pt x="226" y="157"/>
                  <a:pt x="227" y="159"/>
                  <a:pt x="229" y="160"/>
                </a:cubicBezTo>
                <a:cubicBezTo>
                  <a:pt x="231" y="162"/>
                  <a:pt x="232" y="164"/>
                  <a:pt x="234" y="166"/>
                </a:cubicBezTo>
                <a:cubicBezTo>
                  <a:pt x="237" y="170"/>
                  <a:pt x="240" y="174"/>
                  <a:pt x="244" y="178"/>
                </a:cubicBezTo>
                <a:cubicBezTo>
                  <a:pt x="247" y="182"/>
                  <a:pt x="250" y="186"/>
                  <a:pt x="253" y="190"/>
                </a:cubicBezTo>
                <a:cubicBezTo>
                  <a:pt x="266" y="206"/>
                  <a:pt x="278" y="224"/>
                  <a:pt x="290" y="242"/>
                </a:cubicBezTo>
                <a:cubicBezTo>
                  <a:pt x="293" y="247"/>
                  <a:pt x="296" y="252"/>
                  <a:pt x="298" y="257"/>
                </a:cubicBezTo>
                <a:cubicBezTo>
                  <a:pt x="300" y="259"/>
                  <a:pt x="301" y="261"/>
                  <a:pt x="303" y="264"/>
                </a:cubicBezTo>
                <a:cubicBezTo>
                  <a:pt x="304" y="266"/>
                  <a:pt x="305" y="269"/>
                  <a:pt x="307" y="271"/>
                </a:cubicBezTo>
                <a:cubicBezTo>
                  <a:pt x="310" y="276"/>
                  <a:pt x="312" y="281"/>
                  <a:pt x="315" y="286"/>
                </a:cubicBezTo>
                <a:cubicBezTo>
                  <a:pt x="318" y="291"/>
                  <a:pt x="320" y="296"/>
                  <a:pt x="323" y="301"/>
                </a:cubicBezTo>
                <a:cubicBezTo>
                  <a:pt x="324" y="304"/>
                  <a:pt x="325" y="306"/>
                  <a:pt x="327" y="309"/>
                </a:cubicBezTo>
                <a:cubicBezTo>
                  <a:pt x="328" y="311"/>
                  <a:pt x="329" y="314"/>
                  <a:pt x="330" y="316"/>
                </a:cubicBezTo>
                <a:cubicBezTo>
                  <a:pt x="333" y="322"/>
                  <a:pt x="335" y="327"/>
                  <a:pt x="338" y="332"/>
                </a:cubicBezTo>
                <a:cubicBezTo>
                  <a:pt x="340" y="338"/>
                  <a:pt x="342" y="343"/>
                  <a:pt x="345" y="348"/>
                </a:cubicBezTo>
                <a:cubicBezTo>
                  <a:pt x="346" y="351"/>
                  <a:pt x="347" y="354"/>
                  <a:pt x="348" y="356"/>
                </a:cubicBezTo>
                <a:cubicBezTo>
                  <a:pt x="349" y="359"/>
                  <a:pt x="350" y="362"/>
                  <a:pt x="351" y="365"/>
                </a:cubicBezTo>
                <a:cubicBezTo>
                  <a:pt x="353" y="370"/>
                  <a:pt x="355" y="376"/>
                  <a:pt x="358" y="381"/>
                </a:cubicBezTo>
                <a:cubicBezTo>
                  <a:pt x="360" y="387"/>
                  <a:pt x="361" y="393"/>
                  <a:pt x="363" y="398"/>
                </a:cubicBezTo>
                <a:cubicBezTo>
                  <a:pt x="364" y="401"/>
                  <a:pt x="365" y="404"/>
                  <a:pt x="366" y="407"/>
                </a:cubicBezTo>
                <a:cubicBezTo>
                  <a:pt x="367" y="410"/>
                  <a:pt x="368" y="412"/>
                  <a:pt x="369" y="415"/>
                </a:cubicBezTo>
                <a:cubicBezTo>
                  <a:pt x="371" y="421"/>
                  <a:pt x="372" y="427"/>
                  <a:pt x="374" y="433"/>
                </a:cubicBezTo>
                <a:cubicBezTo>
                  <a:pt x="381" y="456"/>
                  <a:pt x="387" y="480"/>
                  <a:pt x="391" y="504"/>
                </a:cubicBezTo>
                <a:cubicBezTo>
                  <a:pt x="391" y="507"/>
                  <a:pt x="392" y="510"/>
                  <a:pt x="393" y="513"/>
                </a:cubicBezTo>
                <a:cubicBezTo>
                  <a:pt x="394" y="522"/>
                  <a:pt x="394" y="522"/>
                  <a:pt x="394" y="522"/>
                </a:cubicBezTo>
                <a:cubicBezTo>
                  <a:pt x="395" y="528"/>
                  <a:pt x="396" y="534"/>
                  <a:pt x="397" y="541"/>
                </a:cubicBezTo>
                <a:cubicBezTo>
                  <a:pt x="398" y="553"/>
                  <a:pt x="400" y="565"/>
                  <a:pt x="401" y="578"/>
                </a:cubicBezTo>
                <a:cubicBezTo>
                  <a:pt x="402" y="584"/>
                  <a:pt x="402" y="590"/>
                  <a:pt x="403" y="596"/>
                </a:cubicBezTo>
                <a:cubicBezTo>
                  <a:pt x="403" y="602"/>
                  <a:pt x="403" y="609"/>
                  <a:pt x="404" y="615"/>
                </a:cubicBezTo>
                <a:cubicBezTo>
                  <a:pt x="404" y="625"/>
                  <a:pt x="404" y="625"/>
                  <a:pt x="404" y="625"/>
                </a:cubicBezTo>
                <a:cubicBezTo>
                  <a:pt x="404" y="634"/>
                  <a:pt x="404" y="634"/>
                  <a:pt x="404" y="634"/>
                </a:cubicBezTo>
                <a:cubicBezTo>
                  <a:pt x="405" y="652"/>
                  <a:pt x="405" y="652"/>
                  <a:pt x="405" y="652"/>
                </a:cubicBezTo>
                <a:cubicBezTo>
                  <a:pt x="404" y="671"/>
                  <a:pt x="404" y="671"/>
                  <a:pt x="404" y="671"/>
                </a:cubicBezTo>
                <a:cubicBezTo>
                  <a:pt x="404" y="680"/>
                  <a:pt x="404" y="680"/>
                  <a:pt x="404" y="680"/>
                </a:cubicBezTo>
                <a:cubicBezTo>
                  <a:pt x="404" y="690"/>
                  <a:pt x="404" y="690"/>
                  <a:pt x="404" y="690"/>
                </a:cubicBezTo>
                <a:cubicBezTo>
                  <a:pt x="403" y="696"/>
                  <a:pt x="403" y="702"/>
                  <a:pt x="403" y="708"/>
                </a:cubicBezTo>
                <a:cubicBezTo>
                  <a:pt x="402" y="714"/>
                  <a:pt x="402" y="721"/>
                  <a:pt x="401" y="727"/>
                </a:cubicBezTo>
                <a:cubicBezTo>
                  <a:pt x="400" y="739"/>
                  <a:pt x="398" y="751"/>
                  <a:pt x="397" y="764"/>
                </a:cubicBezTo>
                <a:cubicBezTo>
                  <a:pt x="396" y="770"/>
                  <a:pt x="395" y="776"/>
                  <a:pt x="394" y="782"/>
                </a:cubicBezTo>
                <a:cubicBezTo>
                  <a:pt x="393" y="791"/>
                  <a:pt x="393" y="791"/>
                  <a:pt x="393" y="791"/>
                </a:cubicBezTo>
                <a:cubicBezTo>
                  <a:pt x="392" y="794"/>
                  <a:pt x="391" y="797"/>
                  <a:pt x="391" y="800"/>
                </a:cubicBezTo>
                <a:cubicBezTo>
                  <a:pt x="387" y="825"/>
                  <a:pt x="381" y="848"/>
                  <a:pt x="374" y="872"/>
                </a:cubicBezTo>
                <a:cubicBezTo>
                  <a:pt x="372" y="877"/>
                  <a:pt x="371" y="883"/>
                  <a:pt x="369" y="889"/>
                </a:cubicBezTo>
                <a:cubicBezTo>
                  <a:pt x="368" y="892"/>
                  <a:pt x="367" y="895"/>
                  <a:pt x="366" y="898"/>
                </a:cubicBezTo>
                <a:cubicBezTo>
                  <a:pt x="365" y="900"/>
                  <a:pt x="364" y="903"/>
                  <a:pt x="363" y="906"/>
                </a:cubicBezTo>
                <a:cubicBezTo>
                  <a:pt x="361" y="912"/>
                  <a:pt x="359" y="917"/>
                  <a:pt x="358" y="923"/>
                </a:cubicBezTo>
                <a:cubicBezTo>
                  <a:pt x="355" y="929"/>
                  <a:pt x="353" y="934"/>
                  <a:pt x="351" y="940"/>
                </a:cubicBezTo>
                <a:cubicBezTo>
                  <a:pt x="350" y="942"/>
                  <a:pt x="349" y="945"/>
                  <a:pt x="348" y="948"/>
                </a:cubicBezTo>
                <a:cubicBezTo>
                  <a:pt x="347" y="951"/>
                  <a:pt x="346" y="953"/>
                  <a:pt x="345" y="956"/>
                </a:cubicBezTo>
                <a:cubicBezTo>
                  <a:pt x="342" y="961"/>
                  <a:pt x="340" y="967"/>
                  <a:pt x="338" y="972"/>
                </a:cubicBezTo>
                <a:cubicBezTo>
                  <a:pt x="335" y="977"/>
                  <a:pt x="333" y="983"/>
                  <a:pt x="330" y="988"/>
                </a:cubicBezTo>
                <a:cubicBezTo>
                  <a:pt x="329" y="990"/>
                  <a:pt x="328" y="993"/>
                  <a:pt x="327" y="996"/>
                </a:cubicBezTo>
                <a:cubicBezTo>
                  <a:pt x="325" y="998"/>
                  <a:pt x="324" y="1001"/>
                  <a:pt x="323" y="1003"/>
                </a:cubicBezTo>
                <a:cubicBezTo>
                  <a:pt x="320" y="1008"/>
                  <a:pt x="318" y="1013"/>
                  <a:pt x="315" y="1019"/>
                </a:cubicBezTo>
                <a:cubicBezTo>
                  <a:pt x="312" y="1023"/>
                  <a:pt x="309" y="1028"/>
                  <a:pt x="307" y="1033"/>
                </a:cubicBezTo>
                <a:cubicBezTo>
                  <a:pt x="305" y="1036"/>
                  <a:pt x="304" y="1038"/>
                  <a:pt x="303" y="1041"/>
                </a:cubicBezTo>
                <a:cubicBezTo>
                  <a:pt x="301" y="1043"/>
                  <a:pt x="300" y="1045"/>
                  <a:pt x="298" y="1048"/>
                </a:cubicBezTo>
                <a:cubicBezTo>
                  <a:pt x="295" y="1052"/>
                  <a:pt x="293" y="1057"/>
                  <a:pt x="290" y="1062"/>
                </a:cubicBezTo>
                <a:cubicBezTo>
                  <a:pt x="266" y="1099"/>
                  <a:pt x="240" y="1132"/>
                  <a:pt x="214" y="1160"/>
                </a:cubicBezTo>
                <a:cubicBezTo>
                  <a:pt x="188" y="1189"/>
                  <a:pt x="161" y="1212"/>
                  <a:pt x="135" y="1231"/>
                </a:cubicBezTo>
                <a:cubicBezTo>
                  <a:pt x="129" y="1236"/>
                  <a:pt x="123" y="1241"/>
                  <a:pt x="117" y="1245"/>
                </a:cubicBezTo>
                <a:cubicBezTo>
                  <a:pt x="113" y="1247"/>
                  <a:pt x="110" y="1249"/>
                  <a:pt x="107" y="1251"/>
                </a:cubicBezTo>
                <a:cubicBezTo>
                  <a:pt x="106" y="1252"/>
                  <a:pt x="104" y="1253"/>
                  <a:pt x="103" y="1254"/>
                </a:cubicBezTo>
                <a:cubicBezTo>
                  <a:pt x="102" y="1255"/>
                  <a:pt x="100" y="1256"/>
                  <a:pt x="99" y="1257"/>
                </a:cubicBezTo>
                <a:cubicBezTo>
                  <a:pt x="93" y="1260"/>
                  <a:pt x="87" y="1264"/>
                  <a:pt x="82" y="1267"/>
                </a:cubicBezTo>
                <a:cubicBezTo>
                  <a:pt x="76" y="1270"/>
                  <a:pt x="71" y="1273"/>
                  <a:pt x="66" y="1276"/>
                </a:cubicBezTo>
                <a:cubicBezTo>
                  <a:pt x="63" y="1277"/>
                  <a:pt x="61" y="1278"/>
                  <a:pt x="58" y="1280"/>
                </a:cubicBezTo>
                <a:cubicBezTo>
                  <a:pt x="56" y="1281"/>
                  <a:pt x="54" y="1282"/>
                  <a:pt x="51" y="1283"/>
                </a:cubicBezTo>
                <a:cubicBezTo>
                  <a:pt x="47" y="1285"/>
                  <a:pt x="42" y="1287"/>
                  <a:pt x="38" y="1289"/>
                </a:cubicBezTo>
                <a:cubicBezTo>
                  <a:pt x="34" y="1291"/>
                  <a:pt x="30" y="1293"/>
                  <a:pt x="27" y="1294"/>
                </a:cubicBezTo>
                <a:cubicBezTo>
                  <a:pt x="23" y="1296"/>
                  <a:pt x="20" y="1297"/>
                  <a:pt x="17" y="1298"/>
                </a:cubicBezTo>
                <a:cubicBezTo>
                  <a:pt x="6" y="1303"/>
                  <a:pt x="0" y="1305"/>
                  <a:pt x="0" y="13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00">
              <a:cs typeface="+mn-ea"/>
              <a:sym typeface="+mn-lt"/>
            </a:endParaRPr>
          </a:p>
        </p:txBody>
      </p:sp>
      <p:sp>
        <p:nvSpPr>
          <p:cNvPr id="89" name="Freeform 15"/>
          <p:cNvSpPr/>
          <p:nvPr/>
        </p:nvSpPr>
        <p:spPr bwMode="auto">
          <a:xfrm>
            <a:off x="4399756" y="1769110"/>
            <a:ext cx="819150" cy="2643188"/>
          </a:xfrm>
          <a:custGeom>
            <a:avLst/>
            <a:gdLst>
              <a:gd name="T0" fmla="*/ 23 w 372"/>
              <a:gd name="T1" fmla="*/ 1185 h 1199"/>
              <a:gd name="T2" fmla="*/ 49 w 372"/>
              <a:gd name="T3" fmla="*/ 1168 h 1199"/>
              <a:gd name="T4" fmla="*/ 142 w 372"/>
              <a:gd name="T5" fmla="*/ 1086 h 1199"/>
              <a:gd name="T6" fmla="*/ 165 w 372"/>
              <a:gd name="T7" fmla="*/ 1058 h 1199"/>
              <a:gd name="T8" fmla="*/ 231 w 372"/>
              <a:gd name="T9" fmla="*/ 958 h 1199"/>
              <a:gd name="T10" fmla="*/ 244 w 372"/>
              <a:gd name="T11" fmla="*/ 933 h 1199"/>
              <a:gd name="T12" fmla="*/ 260 w 372"/>
              <a:gd name="T13" fmla="*/ 899 h 1199"/>
              <a:gd name="T14" fmla="*/ 273 w 372"/>
              <a:gd name="T15" fmla="*/ 864 h 1199"/>
              <a:gd name="T16" fmla="*/ 283 w 372"/>
              <a:gd name="T17" fmla="*/ 835 h 1199"/>
              <a:gd name="T18" fmla="*/ 292 w 372"/>
              <a:gd name="T19" fmla="*/ 805 h 1199"/>
              <a:gd name="T20" fmla="*/ 301 w 372"/>
              <a:gd name="T21" fmla="*/ 767 h 1199"/>
              <a:gd name="T22" fmla="*/ 309 w 372"/>
              <a:gd name="T23" fmla="*/ 728 h 1199"/>
              <a:gd name="T24" fmla="*/ 313 w 372"/>
              <a:gd name="T25" fmla="*/ 696 h 1199"/>
              <a:gd name="T26" fmla="*/ 316 w 372"/>
              <a:gd name="T27" fmla="*/ 664 h 1199"/>
              <a:gd name="T28" fmla="*/ 319 w 372"/>
              <a:gd name="T29" fmla="*/ 624 h 1199"/>
              <a:gd name="T30" fmla="*/ 319 w 372"/>
              <a:gd name="T31" fmla="*/ 583 h 1199"/>
              <a:gd name="T32" fmla="*/ 317 w 372"/>
              <a:gd name="T33" fmla="*/ 551 h 1199"/>
              <a:gd name="T34" fmla="*/ 315 w 372"/>
              <a:gd name="T35" fmla="*/ 518 h 1199"/>
              <a:gd name="T36" fmla="*/ 310 w 372"/>
              <a:gd name="T37" fmla="*/ 478 h 1199"/>
              <a:gd name="T38" fmla="*/ 303 w 372"/>
              <a:gd name="T39" fmla="*/ 439 h 1199"/>
              <a:gd name="T40" fmla="*/ 296 w 372"/>
              <a:gd name="T41" fmla="*/ 408 h 1199"/>
              <a:gd name="T42" fmla="*/ 288 w 372"/>
              <a:gd name="T43" fmla="*/ 378 h 1199"/>
              <a:gd name="T44" fmla="*/ 276 w 372"/>
              <a:gd name="T45" fmla="*/ 342 h 1199"/>
              <a:gd name="T46" fmla="*/ 262 w 372"/>
              <a:gd name="T47" fmla="*/ 306 h 1199"/>
              <a:gd name="T48" fmla="*/ 251 w 372"/>
              <a:gd name="T49" fmla="*/ 279 h 1199"/>
              <a:gd name="T50" fmla="*/ 238 w 372"/>
              <a:gd name="T51" fmla="*/ 253 h 1199"/>
              <a:gd name="T52" fmla="*/ 173 w 372"/>
              <a:gd name="T53" fmla="*/ 150 h 1199"/>
              <a:gd name="T54" fmla="*/ 149 w 372"/>
              <a:gd name="T55" fmla="*/ 121 h 1199"/>
              <a:gd name="T56" fmla="*/ 55 w 372"/>
              <a:gd name="T57" fmla="*/ 35 h 1199"/>
              <a:gd name="T58" fmla="*/ 32 w 372"/>
              <a:gd name="T59" fmla="*/ 19 h 1199"/>
              <a:gd name="T60" fmla="*/ 0 w 372"/>
              <a:gd name="T61" fmla="*/ 0 h 1199"/>
              <a:gd name="T62" fmla="*/ 25 w 372"/>
              <a:gd name="T63" fmla="*/ 9 h 1199"/>
              <a:gd name="T64" fmla="*/ 54 w 372"/>
              <a:gd name="T65" fmla="*/ 23 h 1199"/>
              <a:gd name="T66" fmla="*/ 91 w 372"/>
              <a:gd name="T67" fmla="*/ 44 h 1199"/>
              <a:gd name="T68" fmla="*/ 107 w 372"/>
              <a:gd name="T69" fmla="*/ 55 h 1199"/>
              <a:gd name="T70" fmla="*/ 206 w 372"/>
              <a:gd name="T71" fmla="*/ 142 h 1199"/>
              <a:gd name="T72" fmla="*/ 224 w 372"/>
              <a:gd name="T73" fmla="*/ 163 h 1199"/>
              <a:gd name="T74" fmla="*/ 275 w 372"/>
              <a:gd name="T75" fmla="*/ 236 h 1199"/>
              <a:gd name="T76" fmla="*/ 290 w 372"/>
              <a:gd name="T77" fmla="*/ 263 h 1199"/>
              <a:gd name="T78" fmla="*/ 304 w 372"/>
              <a:gd name="T79" fmla="*/ 291 h 1199"/>
              <a:gd name="T80" fmla="*/ 320 w 372"/>
              <a:gd name="T81" fmla="*/ 327 h 1199"/>
              <a:gd name="T82" fmla="*/ 361 w 372"/>
              <a:gd name="T83" fmla="*/ 471 h 1199"/>
              <a:gd name="T84" fmla="*/ 369 w 372"/>
              <a:gd name="T85" fmla="*/ 531 h 1199"/>
              <a:gd name="T86" fmla="*/ 372 w 372"/>
              <a:gd name="T87" fmla="*/ 574 h 1199"/>
              <a:gd name="T88" fmla="*/ 372 w 372"/>
              <a:gd name="T89" fmla="*/ 616 h 1199"/>
              <a:gd name="T90" fmla="*/ 371 w 372"/>
              <a:gd name="T91" fmla="*/ 651 h 1199"/>
              <a:gd name="T92" fmla="*/ 363 w 372"/>
              <a:gd name="T93" fmla="*/ 719 h 1199"/>
              <a:gd name="T94" fmla="*/ 344 w 372"/>
              <a:gd name="T95" fmla="*/ 801 h 1199"/>
              <a:gd name="T96" fmla="*/ 335 w 372"/>
              <a:gd name="T97" fmla="*/ 833 h 1199"/>
              <a:gd name="T98" fmla="*/ 320 w 372"/>
              <a:gd name="T99" fmla="*/ 871 h 1199"/>
              <a:gd name="T100" fmla="*/ 304 w 372"/>
              <a:gd name="T101" fmla="*/ 908 h 1199"/>
              <a:gd name="T102" fmla="*/ 290 w 372"/>
              <a:gd name="T103" fmla="*/ 936 h 1199"/>
              <a:gd name="T104" fmla="*/ 275 w 372"/>
              <a:gd name="T105" fmla="*/ 963 h 1199"/>
              <a:gd name="T106" fmla="*/ 125 w 372"/>
              <a:gd name="T107" fmla="*/ 1131 h 1199"/>
              <a:gd name="T108" fmla="*/ 95 w 372"/>
              <a:gd name="T109" fmla="*/ 1152 h 1199"/>
              <a:gd name="T110" fmla="*/ 61 w 372"/>
              <a:gd name="T111" fmla="*/ 1172 h 1199"/>
              <a:gd name="T112" fmla="*/ 35 w 372"/>
              <a:gd name="T113" fmla="*/ 1184 h 1199"/>
              <a:gd name="T114" fmla="*/ 0 w 372"/>
              <a:gd name="T115" fmla="*/ 1199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2" h="1199">
                <a:moveTo>
                  <a:pt x="0" y="1199"/>
                </a:moveTo>
                <a:cubicBezTo>
                  <a:pt x="0" y="1199"/>
                  <a:pt x="5" y="1196"/>
                  <a:pt x="15" y="1190"/>
                </a:cubicBezTo>
                <a:cubicBezTo>
                  <a:pt x="17" y="1189"/>
                  <a:pt x="20" y="1187"/>
                  <a:pt x="23" y="1185"/>
                </a:cubicBezTo>
                <a:cubicBezTo>
                  <a:pt x="26" y="1183"/>
                  <a:pt x="29" y="1181"/>
                  <a:pt x="32" y="1179"/>
                </a:cubicBezTo>
                <a:cubicBezTo>
                  <a:pt x="36" y="1177"/>
                  <a:pt x="39" y="1175"/>
                  <a:pt x="43" y="1172"/>
                </a:cubicBezTo>
                <a:cubicBezTo>
                  <a:pt x="45" y="1171"/>
                  <a:pt x="47" y="1170"/>
                  <a:pt x="49" y="1168"/>
                </a:cubicBezTo>
                <a:cubicBezTo>
                  <a:pt x="51" y="1167"/>
                  <a:pt x="53" y="1165"/>
                  <a:pt x="55" y="1164"/>
                </a:cubicBezTo>
                <a:cubicBezTo>
                  <a:pt x="71" y="1152"/>
                  <a:pt x="91" y="1136"/>
                  <a:pt x="111" y="1117"/>
                </a:cubicBezTo>
                <a:cubicBezTo>
                  <a:pt x="121" y="1108"/>
                  <a:pt x="131" y="1097"/>
                  <a:pt x="142" y="1086"/>
                </a:cubicBezTo>
                <a:cubicBezTo>
                  <a:pt x="144" y="1083"/>
                  <a:pt x="147" y="1080"/>
                  <a:pt x="150" y="1077"/>
                </a:cubicBezTo>
                <a:cubicBezTo>
                  <a:pt x="152" y="1074"/>
                  <a:pt x="155" y="1071"/>
                  <a:pt x="157" y="1068"/>
                </a:cubicBezTo>
                <a:cubicBezTo>
                  <a:pt x="160" y="1065"/>
                  <a:pt x="163" y="1062"/>
                  <a:pt x="165" y="1058"/>
                </a:cubicBezTo>
                <a:cubicBezTo>
                  <a:pt x="168" y="1055"/>
                  <a:pt x="170" y="1052"/>
                  <a:pt x="173" y="1049"/>
                </a:cubicBezTo>
                <a:cubicBezTo>
                  <a:pt x="183" y="1035"/>
                  <a:pt x="193" y="1021"/>
                  <a:pt x="203" y="1006"/>
                </a:cubicBezTo>
                <a:cubicBezTo>
                  <a:pt x="213" y="991"/>
                  <a:pt x="222" y="975"/>
                  <a:pt x="231" y="958"/>
                </a:cubicBezTo>
                <a:cubicBezTo>
                  <a:pt x="234" y="954"/>
                  <a:pt x="236" y="950"/>
                  <a:pt x="238" y="946"/>
                </a:cubicBezTo>
                <a:cubicBezTo>
                  <a:pt x="239" y="943"/>
                  <a:pt x="240" y="941"/>
                  <a:pt x="241" y="939"/>
                </a:cubicBezTo>
                <a:cubicBezTo>
                  <a:pt x="242" y="937"/>
                  <a:pt x="243" y="935"/>
                  <a:pt x="244" y="933"/>
                </a:cubicBezTo>
                <a:cubicBezTo>
                  <a:pt x="246" y="928"/>
                  <a:pt x="249" y="924"/>
                  <a:pt x="251" y="919"/>
                </a:cubicBezTo>
                <a:cubicBezTo>
                  <a:pt x="253" y="915"/>
                  <a:pt x="255" y="910"/>
                  <a:pt x="257" y="906"/>
                </a:cubicBezTo>
                <a:cubicBezTo>
                  <a:pt x="258" y="904"/>
                  <a:pt x="259" y="901"/>
                  <a:pt x="260" y="899"/>
                </a:cubicBezTo>
                <a:cubicBezTo>
                  <a:pt x="261" y="897"/>
                  <a:pt x="261" y="894"/>
                  <a:pt x="262" y="892"/>
                </a:cubicBezTo>
                <a:cubicBezTo>
                  <a:pt x="264" y="888"/>
                  <a:pt x="266" y="883"/>
                  <a:pt x="268" y="878"/>
                </a:cubicBezTo>
                <a:cubicBezTo>
                  <a:pt x="270" y="873"/>
                  <a:pt x="272" y="869"/>
                  <a:pt x="273" y="864"/>
                </a:cubicBezTo>
                <a:cubicBezTo>
                  <a:pt x="274" y="862"/>
                  <a:pt x="275" y="859"/>
                  <a:pt x="276" y="857"/>
                </a:cubicBezTo>
                <a:cubicBezTo>
                  <a:pt x="277" y="854"/>
                  <a:pt x="278" y="852"/>
                  <a:pt x="278" y="850"/>
                </a:cubicBezTo>
                <a:cubicBezTo>
                  <a:pt x="280" y="845"/>
                  <a:pt x="282" y="840"/>
                  <a:pt x="283" y="835"/>
                </a:cubicBezTo>
                <a:cubicBezTo>
                  <a:pt x="285" y="830"/>
                  <a:pt x="286" y="825"/>
                  <a:pt x="288" y="820"/>
                </a:cubicBezTo>
                <a:cubicBezTo>
                  <a:pt x="288" y="818"/>
                  <a:pt x="289" y="815"/>
                  <a:pt x="290" y="813"/>
                </a:cubicBezTo>
                <a:cubicBezTo>
                  <a:pt x="290" y="810"/>
                  <a:pt x="291" y="808"/>
                  <a:pt x="292" y="805"/>
                </a:cubicBezTo>
                <a:cubicBezTo>
                  <a:pt x="293" y="800"/>
                  <a:pt x="295" y="795"/>
                  <a:pt x="296" y="790"/>
                </a:cubicBezTo>
                <a:cubicBezTo>
                  <a:pt x="297" y="785"/>
                  <a:pt x="298" y="780"/>
                  <a:pt x="299" y="775"/>
                </a:cubicBezTo>
                <a:cubicBezTo>
                  <a:pt x="300" y="772"/>
                  <a:pt x="301" y="769"/>
                  <a:pt x="301" y="767"/>
                </a:cubicBezTo>
                <a:cubicBezTo>
                  <a:pt x="302" y="764"/>
                  <a:pt x="302" y="762"/>
                  <a:pt x="303" y="759"/>
                </a:cubicBezTo>
                <a:cubicBezTo>
                  <a:pt x="304" y="754"/>
                  <a:pt x="305" y="749"/>
                  <a:pt x="306" y="744"/>
                </a:cubicBezTo>
                <a:cubicBezTo>
                  <a:pt x="307" y="738"/>
                  <a:pt x="308" y="733"/>
                  <a:pt x="309" y="728"/>
                </a:cubicBezTo>
                <a:cubicBezTo>
                  <a:pt x="309" y="725"/>
                  <a:pt x="309" y="723"/>
                  <a:pt x="310" y="720"/>
                </a:cubicBezTo>
                <a:cubicBezTo>
                  <a:pt x="311" y="712"/>
                  <a:pt x="311" y="712"/>
                  <a:pt x="311" y="712"/>
                </a:cubicBezTo>
                <a:cubicBezTo>
                  <a:pt x="312" y="707"/>
                  <a:pt x="312" y="701"/>
                  <a:pt x="313" y="696"/>
                </a:cubicBezTo>
                <a:cubicBezTo>
                  <a:pt x="314" y="691"/>
                  <a:pt x="314" y="685"/>
                  <a:pt x="315" y="680"/>
                </a:cubicBezTo>
                <a:cubicBezTo>
                  <a:pt x="315" y="677"/>
                  <a:pt x="315" y="675"/>
                  <a:pt x="316" y="672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7" y="659"/>
                  <a:pt x="317" y="653"/>
                  <a:pt x="317" y="648"/>
                </a:cubicBezTo>
                <a:cubicBezTo>
                  <a:pt x="318" y="642"/>
                  <a:pt x="318" y="637"/>
                  <a:pt x="318" y="632"/>
                </a:cubicBezTo>
                <a:cubicBezTo>
                  <a:pt x="319" y="624"/>
                  <a:pt x="319" y="624"/>
                  <a:pt x="319" y="624"/>
                </a:cubicBezTo>
                <a:cubicBezTo>
                  <a:pt x="319" y="615"/>
                  <a:pt x="319" y="615"/>
                  <a:pt x="319" y="615"/>
                </a:cubicBezTo>
                <a:cubicBezTo>
                  <a:pt x="319" y="600"/>
                  <a:pt x="319" y="600"/>
                  <a:pt x="319" y="600"/>
                </a:cubicBezTo>
                <a:cubicBezTo>
                  <a:pt x="319" y="583"/>
                  <a:pt x="319" y="583"/>
                  <a:pt x="319" y="583"/>
                </a:cubicBezTo>
                <a:cubicBezTo>
                  <a:pt x="318" y="574"/>
                  <a:pt x="318" y="574"/>
                  <a:pt x="318" y="574"/>
                </a:cubicBezTo>
                <a:cubicBezTo>
                  <a:pt x="318" y="566"/>
                  <a:pt x="318" y="566"/>
                  <a:pt x="318" y="566"/>
                </a:cubicBezTo>
                <a:cubicBezTo>
                  <a:pt x="318" y="561"/>
                  <a:pt x="318" y="556"/>
                  <a:pt x="317" y="551"/>
                </a:cubicBezTo>
                <a:cubicBezTo>
                  <a:pt x="317" y="545"/>
                  <a:pt x="317" y="540"/>
                  <a:pt x="316" y="534"/>
                </a:cubicBezTo>
                <a:cubicBezTo>
                  <a:pt x="316" y="526"/>
                  <a:pt x="316" y="526"/>
                  <a:pt x="316" y="526"/>
                </a:cubicBezTo>
                <a:cubicBezTo>
                  <a:pt x="315" y="524"/>
                  <a:pt x="315" y="521"/>
                  <a:pt x="315" y="518"/>
                </a:cubicBezTo>
                <a:cubicBezTo>
                  <a:pt x="314" y="513"/>
                  <a:pt x="314" y="508"/>
                  <a:pt x="313" y="502"/>
                </a:cubicBezTo>
                <a:cubicBezTo>
                  <a:pt x="312" y="497"/>
                  <a:pt x="312" y="492"/>
                  <a:pt x="311" y="486"/>
                </a:cubicBezTo>
                <a:cubicBezTo>
                  <a:pt x="310" y="478"/>
                  <a:pt x="310" y="478"/>
                  <a:pt x="310" y="478"/>
                </a:cubicBezTo>
                <a:cubicBezTo>
                  <a:pt x="309" y="476"/>
                  <a:pt x="309" y="473"/>
                  <a:pt x="308" y="471"/>
                </a:cubicBezTo>
                <a:cubicBezTo>
                  <a:pt x="308" y="465"/>
                  <a:pt x="307" y="460"/>
                  <a:pt x="306" y="455"/>
                </a:cubicBezTo>
                <a:cubicBezTo>
                  <a:pt x="305" y="450"/>
                  <a:pt x="304" y="444"/>
                  <a:pt x="303" y="439"/>
                </a:cubicBezTo>
                <a:cubicBezTo>
                  <a:pt x="302" y="437"/>
                  <a:pt x="302" y="434"/>
                  <a:pt x="301" y="431"/>
                </a:cubicBezTo>
                <a:cubicBezTo>
                  <a:pt x="301" y="429"/>
                  <a:pt x="300" y="426"/>
                  <a:pt x="299" y="424"/>
                </a:cubicBezTo>
                <a:cubicBezTo>
                  <a:pt x="298" y="419"/>
                  <a:pt x="297" y="414"/>
                  <a:pt x="296" y="408"/>
                </a:cubicBezTo>
                <a:cubicBezTo>
                  <a:pt x="294" y="403"/>
                  <a:pt x="293" y="398"/>
                  <a:pt x="292" y="393"/>
                </a:cubicBezTo>
                <a:cubicBezTo>
                  <a:pt x="291" y="391"/>
                  <a:pt x="290" y="388"/>
                  <a:pt x="290" y="386"/>
                </a:cubicBezTo>
                <a:cubicBezTo>
                  <a:pt x="289" y="383"/>
                  <a:pt x="288" y="381"/>
                  <a:pt x="288" y="378"/>
                </a:cubicBezTo>
                <a:cubicBezTo>
                  <a:pt x="286" y="373"/>
                  <a:pt x="285" y="368"/>
                  <a:pt x="283" y="363"/>
                </a:cubicBezTo>
                <a:cubicBezTo>
                  <a:pt x="281" y="359"/>
                  <a:pt x="280" y="354"/>
                  <a:pt x="278" y="349"/>
                </a:cubicBezTo>
                <a:cubicBezTo>
                  <a:pt x="277" y="346"/>
                  <a:pt x="277" y="344"/>
                  <a:pt x="276" y="342"/>
                </a:cubicBezTo>
                <a:cubicBezTo>
                  <a:pt x="275" y="339"/>
                  <a:pt x="274" y="337"/>
                  <a:pt x="273" y="334"/>
                </a:cubicBezTo>
                <a:cubicBezTo>
                  <a:pt x="271" y="330"/>
                  <a:pt x="270" y="325"/>
                  <a:pt x="268" y="320"/>
                </a:cubicBezTo>
                <a:cubicBezTo>
                  <a:pt x="266" y="316"/>
                  <a:pt x="264" y="311"/>
                  <a:pt x="262" y="306"/>
                </a:cubicBezTo>
                <a:cubicBezTo>
                  <a:pt x="261" y="304"/>
                  <a:pt x="260" y="302"/>
                  <a:pt x="260" y="299"/>
                </a:cubicBezTo>
                <a:cubicBezTo>
                  <a:pt x="259" y="297"/>
                  <a:pt x="258" y="295"/>
                  <a:pt x="257" y="292"/>
                </a:cubicBezTo>
                <a:cubicBezTo>
                  <a:pt x="255" y="288"/>
                  <a:pt x="253" y="283"/>
                  <a:pt x="251" y="279"/>
                </a:cubicBezTo>
                <a:cubicBezTo>
                  <a:pt x="249" y="275"/>
                  <a:pt x="246" y="270"/>
                  <a:pt x="244" y="266"/>
                </a:cubicBezTo>
                <a:cubicBezTo>
                  <a:pt x="243" y="264"/>
                  <a:pt x="242" y="261"/>
                  <a:pt x="241" y="259"/>
                </a:cubicBezTo>
                <a:cubicBezTo>
                  <a:pt x="240" y="257"/>
                  <a:pt x="239" y="255"/>
                  <a:pt x="238" y="253"/>
                </a:cubicBezTo>
                <a:cubicBezTo>
                  <a:pt x="236" y="249"/>
                  <a:pt x="233" y="244"/>
                  <a:pt x="231" y="240"/>
                </a:cubicBezTo>
                <a:cubicBezTo>
                  <a:pt x="222" y="223"/>
                  <a:pt x="213" y="207"/>
                  <a:pt x="203" y="192"/>
                </a:cubicBezTo>
                <a:cubicBezTo>
                  <a:pt x="193" y="177"/>
                  <a:pt x="183" y="163"/>
                  <a:pt x="173" y="150"/>
                </a:cubicBezTo>
                <a:cubicBezTo>
                  <a:pt x="170" y="146"/>
                  <a:pt x="168" y="143"/>
                  <a:pt x="165" y="140"/>
                </a:cubicBezTo>
                <a:cubicBezTo>
                  <a:pt x="162" y="137"/>
                  <a:pt x="160" y="134"/>
                  <a:pt x="157" y="130"/>
                </a:cubicBezTo>
                <a:cubicBezTo>
                  <a:pt x="155" y="127"/>
                  <a:pt x="152" y="124"/>
                  <a:pt x="149" y="121"/>
                </a:cubicBezTo>
                <a:cubicBezTo>
                  <a:pt x="147" y="118"/>
                  <a:pt x="144" y="115"/>
                  <a:pt x="142" y="113"/>
                </a:cubicBezTo>
                <a:cubicBezTo>
                  <a:pt x="131" y="101"/>
                  <a:pt x="121" y="91"/>
                  <a:pt x="111" y="81"/>
                </a:cubicBezTo>
                <a:cubicBezTo>
                  <a:pt x="90" y="62"/>
                  <a:pt x="71" y="46"/>
                  <a:pt x="55" y="35"/>
                </a:cubicBezTo>
                <a:cubicBezTo>
                  <a:pt x="53" y="33"/>
                  <a:pt x="51" y="32"/>
                  <a:pt x="49" y="30"/>
                </a:cubicBezTo>
                <a:cubicBezTo>
                  <a:pt x="47" y="29"/>
                  <a:pt x="45" y="28"/>
                  <a:pt x="43" y="26"/>
                </a:cubicBezTo>
                <a:cubicBezTo>
                  <a:pt x="39" y="24"/>
                  <a:pt x="36" y="21"/>
                  <a:pt x="32" y="19"/>
                </a:cubicBezTo>
                <a:cubicBezTo>
                  <a:pt x="29" y="17"/>
                  <a:pt x="26" y="15"/>
                  <a:pt x="23" y="13"/>
                </a:cubicBezTo>
                <a:cubicBezTo>
                  <a:pt x="20" y="11"/>
                  <a:pt x="17" y="10"/>
                  <a:pt x="15" y="8"/>
                </a:cubicBezTo>
                <a:cubicBezTo>
                  <a:pt x="5" y="3"/>
                  <a:pt x="0" y="0"/>
                  <a:pt x="0" y="0"/>
                </a:cubicBezTo>
                <a:cubicBezTo>
                  <a:pt x="0" y="0"/>
                  <a:pt x="2" y="0"/>
                  <a:pt x="4" y="1"/>
                </a:cubicBezTo>
                <a:cubicBezTo>
                  <a:pt x="7" y="2"/>
                  <a:pt x="11" y="4"/>
                  <a:pt x="16" y="6"/>
                </a:cubicBezTo>
                <a:cubicBezTo>
                  <a:pt x="19" y="7"/>
                  <a:pt x="22" y="8"/>
                  <a:pt x="25" y="9"/>
                </a:cubicBezTo>
                <a:cubicBezTo>
                  <a:pt x="28" y="11"/>
                  <a:pt x="32" y="12"/>
                  <a:pt x="35" y="14"/>
                </a:cubicBezTo>
                <a:cubicBezTo>
                  <a:pt x="39" y="16"/>
                  <a:pt x="43" y="18"/>
                  <a:pt x="47" y="20"/>
                </a:cubicBezTo>
                <a:cubicBezTo>
                  <a:pt x="50" y="21"/>
                  <a:pt x="52" y="22"/>
                  <a:pt x="54" y="23"/>
                </a:cubicBezTo>
                <a:cubicBezTo>
                  <a:pt x="56" y="24"/>
                  <a:pt x="58" y="25"/>
                  <a:pt x="61" y="26"/>
                </a:cubicBezTo>
                <a:cubicBezTo>
                  <a:pt x="65" y="29"/>
                  <a:pt x="70" y="32"/>
                  <a:pt x="75" y="34"/>
                </a:cubicBezTo>
                <a:cubicBezTo>
                  <a:pt x="80" y="37"/>
                  <a:pt x="86" y="41"/>
                  <a:pt x="91" y="44"/>
                </a:cubicBezTo>
                <a:cubicBezTo>
                  <a:pt x="92" y="45"/>
                  <a:pt x="94" y="46"/>
                  <a:pt x="95" y="46"/>
                </a:cubicBezTo>
                <a:cubicBezTo>
                  <a:pt x="96" y="47"/>
                  <a:pt x="98" y="48"/>
                  <a:pt x="99" y="49"/>
                </a:cubicBezTo>
                <a:cubicBezTo>
                  <a:pt x="102" y="51"/>
                  <a:pt x="105" y="53"/>
                  <a:pt x="107" y="55"/>
                </a:cubicBezTo>
                <a:cubicBezTo>
                  <a:pt x="113" y="58"/>
                  <a:pt x="119" y="63"/>
                  <a:pt x="125" y="67"/>
                </a:cubicBezTo>
                <a:cubicBezTo>
                  <a:pt x="148" y="85"/>
                  <a:pt x="173" y="106"/>
                  <a:pt x="197" y="132"/>
                </a:cubicBezTo>
                <a:cubicBezTo>
                  <a:pt x="200" y="136"/>
                  <a:pt x="203" y="139"/>
                  <a:pt x="206" y="142"/>
                </a:cubicBezTo>
                <a:cubicBezTo>
                  <a:pt x="208" y="144"/>
                  <a:pt x="209" y="146"/>
                  <a:pt x="211" y="147"/>
                </a:cubicBezTo>
                <a:cubicBezTo>
                  <a:pt x="212" y="149"/>
                  <a:pt x="214" y="151"/>
                  <a:pt x="215" y="153"/>
                </a:cubicBezTo>
                <a:cubicBezTo>
                  <a:pt x="218" y="156"/>
                  <a:pt x="221" y="160"/>
                  <a:pt x="224" y="163"/>
                </a:cubicBezTo>
                <a:cubicBezTo>
                  <a:pt x="227" y="167"/>
                  <a:pt x="230" y="171"/>
                  <a:pt x="233" y="174"/>
                </a:cubicBezTo>
                <a:cubicBezTo>
                  <a:pt x="245" y="189"/>
                  <a:pt x="256" y="206"/>
                  <a:pt x="267" y="223"/>
                </a:cubicBezTo>
                <a:cubicBezTo>
                  <a:pt x="269" y="227"/>
                  <a:pt x="272" y="231"/>
                  <a:pt x="275" y="236"/>
                </a:cubicBezTo>
                <a:cubicBezTo>
                  <a:pt x="276" y="238"/>
                  <a:pt x="277" y="240"/>
                  <a:pt x="279" y="242"/>
                </a:cubicBezTo>
                <a:cubicBezTo>
                  <a:pt x="280" y="244"/>
                  <a:pt x="281" y="247"/>
                  <a:pt x="282" y="249"/>
                </a:cubicBezTo>
                <a:cubicBezTo>
                  <a:pt x="285" y="253"/>
                  <a:pt x="287" y="258"/>
                  <a:pt x="290" y="263"/>
                </a:cubicBezTo>
                <a:cubicBezTo>
                  <a:pt x="292" y="267"/>
                  <a:pt x="295" y="272"/>
                  <a:pt x="297" y="276"/>
                </a:cubicBezTo>
                <a:cubicBezTo>
                  <a:pt x="298" y="279"/>
                  <a:pt x="300" y="281"/>
                  <a:pt x="301" y="283"/>
                </a:cubicBezTo>
                <a:cubicBezTo>
                  <a:pt x="302" y="286"/>
                  <a:pt x="303" y="288"/>
                  <a:pt x="304" y="291"/>
                </a:cubicBezTo>
                <a:cubicBezTo>
                  <a:pt x="306" y="295"/>
                  <a:pt x="309" y="300"/>
                  <a:pt x="311" y="305"/>
                </a:cubicBezTo>
                <a:cubicBezTo>
                  <a:pt x="313" y="310"/>
                  <a:pt x="315" y="315"/>
                  <a:pt x="317" y="320"/>
                </a:cubicBezTo>
                <a:cubicBezTo>
                  <a:pt x="318" y="322"/>
                  <a:pt x="319" y="325"/>
                  <a:pt x="320" y="327"/>
                </a:cubicBezTo>
                <a:cubicBezTo>
                  <a:pt x="321" y="330"/>
                  <a:pt x="322" y="332"/>
                  <a:pt x="323" y="335"/>
                </a:cubicBezTo>
                <a:cubicBezTo>
                  <a:pt x="339" y="375"/>
                  <a:pt x="352" y="419"/>
                  <a:pt x="360" y="463"/>
                </a:cubicBezTo>
                <a:cubicBezTo>
                  <a:pt x="360" y="466"/>
                  <a:pt x="361" y="469"/>
                  <a:pt x="361" y="471"/>
                </a:cubicBezTo>
                <a:cubicBezTo>
                  <a:pt x="363" y="480"/>
                  <a:pt x="363" y="480"/>
                  <a:pt x="363" y="480"/>
                </a:cubicBezTo>
                <a:cubicBezTo>
                  <a:pt x="364" y="485"/>
                  <a:pt x="365" y="491"/>
                  <a:pt x="365" y="497"/>
                </a:cubicBezTo>
                <a:cubicBezTo>
                  <a:pt x="367" y="508"/>
                  <a:pt x="368" y="519"/>
                  <a:pt x="369" y="531"/>
                </a:cubicBezTo>
                <a:cubicBezTo>
                  <a:pt x="370" y="536"/>
                  <a:pt x="370" y="542"/>
                  <a:pt x="371" y="548"/>
                </a:cubicBezTo>
                <a:cubicBezTo>
                  <a:pt x="371" y="554"/>
                  <a:pt x="371" y="559"/>
                  <a:pt x="371" y="565"/>
                </a:cubicBezTo>
                <a:cubicBezTo>
                  <a:pt x="372" y="574"/>
                  <a:pt x="372" y="574"/>
                  <a:pt x="372" y="574"/>
                </a:cubicBezTo>
                <a:cubicBezTo>
                  <a:pt x="372" y="582"/>
                  <a:pt x="372" y="582"/>
                  <a:pt x="372" y="582"/>
                </a:cubicBezTo>
                <a:cubicBezTo>
                  <a:pt x="372" y="599"/>
                  <a:pt x="372" y="599"/>
                  <a:pt x="372" y="599"/>
                </a:cubicBezTo>
                <a:cubicBezTo>
                  <a:pt x="372" y="616"/>
                  <a:pt x="372" y="616"/>
                  <a:pt x="372" y="616"/>
                </a:cubicBezTo>
                <a:cubicBezTo>
                  <a:pt x="372" y="625"/>
                  <a:pt x="372" y="625"/>
                  <a:pt x="372" y="625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71" y="639"/>
                  <a:pt x="371" y="645"/>
                  <a:pt x="371" y="651"/>
                </a:cubicBezTo>
                <a:cubicBezTo>
                  <a:pt x="370" y="656"/>
                  <a:pt x="370" y="662"/>
                  <a:pt x="369" y="668"/>
                </a:cubicBezTo>
                <a:cubicBezTo>
                  <a:pt x="368" y="679"/>
                  <a:pt x="367" y="690"/>
                  <a:pt x="365" y="702"/>
                </a:cubicBezTo>
                <a:cubicBezTo>
                  <a:pt x="364" y="707"/>
                  <a:pt x="364" y="713"/>
                  <a:pt x="363" y="719"/>
                </a:cubicBezTo>
                <a:cubicBezTo>
                  <a:pt x="361" y="727"/>
                  <a:pt x="361" y="727"/>
                  <a:pt x="361" y="727"/>
                </a:cubicBezTo>
                <a:cubicBezTo>
                  <a:pt x="361" y="730"/>
                  <a:pt x="360" y="733"/>
                  <a:pt x="360" y="735"/>
                </a:cubicBezTo>
                <a:cubicBezTo>
                  <a:pt x="356" y="758"/>
                  <a:pt x="350" y="779"/>
                  <a:pt x="344" y="801"/>
                </a:cubicBezTo>
                <a:cubicBezTo>
                  <a:pt x="343" y="806"/>
                  <a:pt x="341" y="811"/>
                  <a:pt x="340" y="817"/>
                </a:cubicBezTo>
                <a:cubicBezTo>
                  <a:pt x="339" y="819"/>
                  <a:pt x="338" y="822"/>
                  <a:pt x="337" y="825"/>
                </a:cubicBezTo>
                <a:cubicBezTo>
                  <a:pt x="336" y="827"/>
                  <a:pt x="335" y="830"/>
                  <a:pt x="335" y="833"/>
                </a:cubicBezTo>
                <a:cubicBezTo>
                  <a:pt x="333" y="838"/>
                  <a:pt x="331" y="843"/>
                  <a:pt x="329" y="848"/>
                </a:cubicBezTo>
                <a:cubicBezTo>
                  <a:pt x="327" y="853"/>
                  <a:pt x="325" y="858"/>
                  <a:pt x="323" y="863"/>
                </a:cubicBezTo>
                <a:cubicBezTo>
                  <a:pt x="322" y="866"/>
                  <a:pt x="321" y="868"/>
                  <a:pt x="320" y="871"/>
                </a:cubicBezTo>
                <a:cubicBezTo>
                  <a:pt x="319" y="873"/>
                  <a:pt x="318" y="876"/>
                  <a:pt x="317" y="878"/>
                </a:cubicBezTo>
                <a:cubicBezTo>
                  <a:pt x="315" y="883"/>
                  <a:pt x="313" y="888"/>
                  <a:pt x="311" y="893"/>
                </a:cubicBezTo>
                <a:cubicBezTo>
                  <a:pt x="309" y="898"/>
                  <a:pt x="306" y="903"/>
                  <a:pt x="304" y="908"/>
                </a:cubicBezTo>
                <a:cubicBezTo>
                  <a:pt x="303" y="910"/>
                  <a:pt x="302" y="912"/>
                  <a:pt x="301" y="915"/>
                </a:cubicBezTo>
                <a:cubicBezTo>
                  <a:pt x="300" y="917"/>
                  <a:pt x="298" y="920"/>
                  <a:pt x="297" y="922"/>
                </a:cubicBezTo>
                <a:cubicBezTo>
                  <a:pt x="295" y="927"/>
                  <a:pt x="292" y="931"/>
                  <a:pt x="290" y="936"/>
                </a:cubicBezTo>
                <a:cubicBezTo>
                  <a:pt x="287" y="940"/>
                  <a:pt x="285" y="945"/>
                  <a:pt x="282" y="949"/>
                </a:cubicBezTo>
                <a:cubicBezTo>
                  <a:pt x="281" y="952"/>
                  <a:pt x="280" y="954"/>
                  <a:pt x="279" y="956"/>
                </a:cubicBezTo>
                <a:cubicBezTo>
                  <a:pt x="277" y="958"/>
                  <a:pt x="276" y="961"/>
                  <a:pt x="275" y="963"/>
                </a:cubicBezTo>
                <a:cubicBezTo>
                  <a:pt x="272" y="967"/>
                  <a:pt x="269" y="971"/>
                  <a:pt x="267" y="976"/>
                </a:cubicBezTo>
                <a:cubicBezTo>
                  <a:pt x="245" y="1010"/>
                  <a:pt x="221" y="1040"/>
                  <a:pt x="197" y="1066"/>
                </a:cubicBezTo>
                <a:cubicBezTo>
                  <a:pt x="173" y="1092"/>
                  <a:pt x="148" y="1114"/>
                  <a:pt x="125" y="1131"/>
                </a:cubicBezTo>
                <a:cubicBezTo>
                  <a:pt x="119" y="1136"/>
                  <a:pt x="113" y="1140"/>
                  <a:pt x="107" y="1144"/>
                </a:cubicBezTo>
                <a:cubicBezTo>
                  <a:pt x="105" y="1145"/>
                  <a:pt x="102" y="1147"/>
                  <a:pt x="99" y="1149"/>
                </a:cubicBezTo>
                <a:cubicBezTo>
                  <a:pt x="98" y="1150"/>
                  <a:pt x="96" y="1151"/>
                  <a:pt x="95" y="1152"/>
                </a:cubicBezTo>
                <a:cubicBezTo>
                  <a:pt x="94" y="1153"/>
                  <a:pt x="92" y="1154"/>
                  <a:pt x="91" y="1154"/>
                </a:cubicBezTo>
                <a:cubicBezTo>
                  <a:pt x="86" y="1158"/>
                  <a:pt x="80" y="1161"/>
                  <a:pt x="75" y="1164"/>
                </a:cubicBezTo>
                <a:cubicBezTo>
                  <a:pt x="70" y="1167"/>
                  <a:pt x="65" y="1169"/>
                  <a:pt x="61" y="1172"/>
                </a:cubicBezTo>
                <a:cubicBezTo>
                  <a:pt x="58" y="1173"/>
                  <a:pt x="56" y="1174"/>
                  <a:pt x="54" y="1176"/>
                </a:cubicBezTo>
                <a:cubicBezTo>
                  <a:pt x="52" y="1177"/>
                  <a:pt x="50" y="1178"/>
                  <a:pt x="47" y="1179"/>
                </a:cubicBezTo>
                <a:cubicBezTo>
                  <a:pt x="43" y="1181"/>
                  <a:pt x="39" y="1183"/>
                  <a:pt x="35" y="1184"/>
                </a:cubicBezTo>
                <a:cubicBezTo>
                  <a:pt x="32" y="1186"/>
                  <a:pt x="28" y="1188"/>
                  <a:pt x="25" y="1189"/>
                </a:cubicBezTo>
                <a:cubicBezTo>
                  <a:pt x="22" y="1190"/>
                  <a:pt x="19" y="1192"/>
                  <a:pt x="16" y="1193"/>
                </a:cubicBezTo>
                <a:cubicBezTo>
                  <a:pt x="6" y="1197"/>
                  <a:pt x="0" y="1199"/>
                  <a:pt x="0" y="11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00">
              <a:cs typeface="+mn-ea"/>
              <a:sym typeface="+mn-lt"/>
            </a:endParaRPr>
          </a:p>
        </p:txBody>
      </p:sp>
      <p:sp>
        <p:nvSpPr>
          <p:cNvPr id="90" name="Freeform 16"/>
          <p:cNvSpPr/>
          <p:nvPr/>
        </p:nvSpPr>
        <p:spPr bwMode="auto">
          <a:xfrm>
            <a:off x="3134518" y="1884999"/>
            <a:ext cx="749300" cy="2411413"/>
          </a:xfrm>
          <a:custGeom>
            <a:avLst/>
            <a:gdLst>
              <a:gd name="T0" fmla="*/ 21 w 340"/>
              <a:gd name="T1" fmla="*/ 1080 h 1093"/>
              <a:gd name="T2" fmla="*/ 44 w 340"/>
              <a:gd name="T3" fmla="*/ 1065 h 1093"/>
              <a:gd name="T4" fmla="*/ 157 w 340"/>
              <a:gd name="T5" fmla="*/ 956 h 1093"/>
              <a:gd name="T6" fmla="*/ 217 w 340"/>
              <a:gd name="T7" fmla="*/ 862 h 1093"/>
              <a:gd name="T8" fmla="*/ 228 w 340"/>
              <a:gd name="T9" fmla="*/ 838 h 1093"/>
              <a:gd name="T10" fmla="*/ 239 w 340"/>
              <a:gd name="T11" fmla="*/ 813 h 1093"/>
              <a:gd name="T12" fmla="*/ 251 w 340"/>
              <a:gd name="T13" fmla="*/ 781 h 1093"/>
              <a:gd name="T14" fmla="*/ 262 w 340"/>
              <a:gd name="T15" fmla="*/ 747 h 1093"/>
              <a:gd name="T16" fmla="*/ 269 w 340"/>
              <a:gd name="T17" fmla="*/ 720 h 1093"/>
              <a:gd name="T18" fmla="*/ 276 w 340"/>
              <a:gd name="T19" fmla="*/ 692 h 1093"/>
              <a:gd name="T20" fmla="*/ 282 w 340"/>
              <a:gd name="T21" fmla="*/ 656 h 1093"/>
              <a:gd name="T22" fmla="*/ 286 w 340"/>
              <a:gd name="T23" fmla="*/ 620 h 1093"/>
              <a:gd name="T24" fmla="*/ 289 w 340"/>
              <a:gd name="T25" fmla="*/ 590 h 1093"/>
              <a:gd name="T26" fmla="*/ 290 w 340"/>
              <a:gd name="T27" fmla="*/ 561 h 1093"/>
              <a:gd name="T28" fmla="*/ 290 w 340"/>
              <a:gd name="T29" fmla="*/ 524 h 1093"/>
              <a:gd name="T30" fmla="*/ 288 w 340"/>
              <a:gd name="T31" fmla="*/ 487 h 1093"/>
              <a:gd name="T32" fmla="*/ 285 w 340"/>
              <a:gd name="T33" fmla="*/ 458 h 1093"/>
              <a:gd name="T34" fmla="*/ 281 w 340"/>
              <a:gd name="T35" fmla="*/ 429 h 1093"/>
              <a:gd name="T36" fmla="*/ 274 w 340"/>
              <a:gd name="T37" fmla="*/ 393 h 1093"/>
              <a:gd name="T38" fmla="*/ 266 w 340"/>
              <a:gd name="T39" fmla="*/ 359 h 1093"/>
              <a:gd name="T40" fmla="*/ 258 w 340"/>
              <a:gd name="T41" fmla="*/ 331 h 1093"/>
              <a:gd name="T42" fmla="*/ 249 w 340"/>
              <a:gd name="T43" fmla="*/ 305 h 1093"/>
              <a:gd name="T44" fmla="*/ 236 w 340"/>
              <a:gd name="T45" fmla="*/ 273 h 1093"/>
              <a:gd name="T46" fmla="*/ 222 w 340"/>
              <a:gd name="T47" fmla="*/ 242 h 1093"/>
              <a:gd name="T48" fmla="*/ 211 w 340"/>
              <a:gd name="T49" fmla="*/ 219 h 1093"/>
              <a:gd name="T50" fmla="*/ 150 w 340"/>
              <a:gd name="T51" fmla="*/ 128 h 1093"/>
              <a:gd name="T52" fmla="*/ 129 w 340"/>
              <a:gd name="T53" fmla="*/ 103 h 1093"/>
              <a:gd name="T54" fmla="*/ 44 w 340"/>
              <a:gd name="T55" fmla="*/ 28 h 1093"/>
              <a:gd name="T56" fmla="*/ 21 w 340"/>
              <a:gd name="T57" fmla="*/ 12 h 1093"/>
              <a:gd name="T58" fmla="*/ 4 w 340"/>
              <a:gd name="T59" fmla="*/ 1 h 1093"/>
              <a:gd name="T60" fmla="*/ 32 w 340"/>
              <a:gd name="T61" fmla="*/ 13 h 1093"/>
              <a:gd name="T62" fmla="*/ 56 w 340"/>
              <a:gd name="T63" fmla="*/ 24 h 1093"/>
              <a:gd name="T64" fmla="*/ 87 w 340"/>
              <a:gd name="T65" fmla="*/ 42 h 1093"/>
              <a:gd name="T66" fmla="*/ 114 w 340"/>
              <a:gd name="T67" fmla="*/ 61 h 1093"/>
              <a:gd name="T68" fmla="*/ 193 w 340"/>
              <a:gd name="T69" fmla="*/ 134 h 1093"/>
              <a:gd name="T70" fmla="*/ 213 w 340"/>
              <a:gd name="T71" fmla="*/ 159 h 1093"/>
              <a:gd name="T72" fmla="*/ 254 w 340"/>
              <a:gd name="T73" fmla="*/ 221 h 1093"/>
              <a:gd name="T74" fmla="*/ 271 w 340"/>
              <a:gd name="T75" fmla="*/ 252 h 1093"/>
              <a:gd name="T76" fmla="*/ 284 w 340"/>
              <a:gd name="T77" fmla="*/ 278 h 1093"/>
              <a:gd name="T78" fmla="*/ 295 w 340"/>
              <a:gd name="T79" fmla="*/ 305 h 1093"/>
              <a:gd name="T80" fmla="*/ 331 w 340"/>
              <a:gd name="T81" fmla="*/ 437 h 1093"/>
              <a:gd name="T82" fmla="*/ 338 w 340"/>
              <a:gd name="T83" fmla="*/ 499 h 1093"/>
              <a:gd name="T84" fmla="*/ 340 w 340"/>
              <a:gd name="T85" fmla="*/ 531 h 1093"/>
              <a:gd name="T86" fmla="*/ 339 w 340"/>
              <a:gd name="T87" fmla="*/ 570 h 1093"/>
              <a:gd name="T88" fmla="*/ 337 w 340"/>
              <a:gd name="T89" fmla="*/ 609 h 1093"/>
              <a:gd name="T90" fmla="*/ 330 w 340"/>
              <a:gd name="T91" fmla="*/ 663 h 1093"/>
              <a:gd name="T92" fmla="*/ 292 w 340"/>
              <a:gd name="T93" fmla="*/ 794 h 1093"/>
              <a:gd name="T94" fmla="*/ 278 w 340"/>
              <a:gd name="T95" fmla="*/ 827 h 1093"/>
              <a:gd name="T96" fmla="*/ 265 w 340"/>
              <a:gd name="T97" fmla="*/ 853 h 1093"/>
              <a:gd name="T98" fmla="*/ 251 w 340"/>
              <a:gd name="T99" fmla="*/ 878 h 1093"/>
              <a:gd name="T100" fmla="*/ 114 w 340"/>
              <a:gd name="T101" fmla="*/ 1031 h 1093"/>
              <a:gd name="T102" fmla="*/ 87 w 340"/>
              <a:gd name="T103" fmla="*/ 1050 h 1093"/>
              <a:gd name="T104" fmla="*/ 56 w 340"/>
              <a:gd name="T105" fmla="*/ 1068 h 1093"/>
              <a:gd name="T106" fmla="*/ 32 w 340"/>
              <a:gd name="T107" fmla="*/ 1080 h 1093"/>
              <a:gd name="T108" fmla="*/ 0 w 340"/>
              <a:gd name="T109" fmla="*/ 1093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0" h="1093">
                <a:moveTo>
                  <a:pt x="0" y="1093"/>
                </a:moveTo>
                <a:cubicBezTo>
                  <a:pt x="0" y="1093"/>
                  <a:pt x="5" y="1090"/>
                  <a:pt x="14" y="1085"/>
                </a:cubicBezTo>
                <a:cubicBezTo>
                  <a:pt x="16" y="1084"/>
                  <a:pt x="18" y="1082"/>
                  <a:pt x="21" y="1080"/>
                </a:cubicBezTo>
                <a:cubicBezTo>
                  <a:pt x="23" y="1079"/>
                  <a:pt x="26" y="1077"/>
                  <a:pt x="29" y="1075"/>
                </a:cubicBezTo>
                <a:cubicBezTo>
                  <a:pt x="33" y="1073"/>
                  <a:pt x="36" y="1071"/>
                  <a:pt x="39" y="1068"/>
                </a:cubicBezTo>
                <a:cubicBezTo>
                  <a:pt x="41" y="1067"/>
                  <a:pt x="43" y="1066"/>
                  <a:pt x="44" y="1065"/>
                </a:cubicBezTo>
                <a:cubicBezTo>
                  <a:pt x="46" y="1063"/>
                  <a:pt x="48" y="1062"/>
                  <a:pt x="50" y="1061"/>
                </a:cubicBezTo>
                <a:cubicBezTo>
                  <a:pt x="65" y="1050"/>
                  <a:pt x="83" y="1036"/>
                  <a:pt x="101" y="1018"/>
                </a:cubicBezTo>
                <a:cubicBezTo>
                  <a:pt x="119" y="1001"/>
                  <a:pt x="139" y="980"/>
                  <a:pt x="157" y="956"/>
                </a:cubicBezTo>
                <a:cubicBezTo>
                  <a:pt x="167" y="943"/>
                  <a:pt x="176" y="931"/>
                  <a:pt x="185" y="917"/>
                </a:cubicBezTo>
                <a:cubicBezTo>
                  <a:pt x="194" y="903"/>
                  <a:pt x="202" y="888"/>
                  <a:pt x="211" y="873"/>
                </a:cubicBezTo>
                <a:cubicBezTo>
                  <a:pt x="213" y="869"/>
                  <a:pt x="215" y="866"/>
                  <a:pt x="217" y="862"/>
                </a:cubicBezTo>
                <a:cubicBezTo>
                  <a:pt x="218" y="860"/>
                  <a:pt x="219" y="858"/>
                  <a:pt x="220" y="856"/>
                </a:cubicBezTo>
                <a:cubicBezTo>
                  <a:pt x="221" y="854"/>
                  <a:pt x="222" y="852"/>
                  <a:pt x="223" y="850"/>
                </a:cubicBezTo>
                <a:cubicBezTo>
                  <a:pt x="224" y="846"/>
                  <a:pt x="226" y="842"/>
                  <a:pt x="228" y="838"/>
                </a:cubicBezTo>
                <a:cubicBezTo>
                  <a:pt x="230" y="834"/>
                  <a:pt x="232" y="830"/>
                  <a:pt x="234" y="826"/>
                </a:cubicBezTo>
                <a:cubicBezTo>
                  <a:pt x="235" y="824"/>
                  <a:pt x="235" y="821"/>
                  <a:pt x="236" y="819"/>
                </a:cubicBezTo>
                <a:cubicBezTo>
                  <a:pt x="237" y="817"/>
                  <a:pt x="238" y="815"/>
                  <a:pt x="239" y="813"/>
                </a:cubicBezTo>
                <a:cubicBezTo>
                  <a:pt x="241" y="809"/>
                  <a:pt x="242" y="805"/>
                  <a:pt x="244" y="800"/>
                </a:cubicBezTo>
                <a:cubicBezTo>
                  <a:pt x="246" y="796"/>
                  <a:pt x="247" y="792"/>
                  <a:pt x="249" y="787"/>
                </a:cubicBezTo>
                <a:cubicBezTo>
                  <a:pt x="250" y="785"/>
                  <a:pt x="250" y="783"/>
                  <a:pt x="251" y="781"/>
                </a:cubicBezTo>
                <a:cubicBezTo>
                  <a:pt x="252" y="779"/>
                  <a:pt x="253" y="776"/>
                  <a:pt x="253" y="774"/>
                </a:cubicBezTo>
                <a:cubicBezTo>
                  <a:pt x="255" y="770"/>
                  <a:pt x="256" y="765"/>
                  <a:pt x="258" y="761"/>
                </a:cubicBezTo>
                <a:cubicBezTo>
                  <a:pt x="259" y="756"/>
                  <a:pt x="260" y="752"/>
                  <a:pt x="262" y="747"/>
                </a:cubicBezTo>
                <a:cubicBezTo>
                  <a:pt x="262" y="745"/>
                  <a:pt x="263" y="743"/>
                  <a:pt x="264" y="741"/>
                </a:cubicBezTo>
                <a:cubicBezTo>
                  <a:pt x="264" y="738"/>
                  <a:pt x="265" y="736"/>
                  <a:pt x="266" y="734"/>
                </a:cubicBezTo>
                <a:cubicBezTo>
                  <a:pt x="267" y="729"/>
                  <a:pt x="268" y="725"/>
                  <a:pt x="269" y="720"/>
                </a:cubicBezTo>
                <a:cubicBezTo>
                  <a:pt x="270" y="715"/>
                  <a:pt x="271" y="711"/>
                  <a:pt x="273" y="706"/>
                </a:cubicBezTo>
                <a:cubicBezTo>
                  <a:pt x="273" y="704"/>
                  <a:pt x="274" y="701"/>
                  <a:pt x="274" y="699"/>
                </a:cubicBezTo>
                <a:cubicBezTo>
                  <a:pt x="275" y="697"/>
                  <a:pt x="275" y="694"/>
                  <a:pt x="276" y="692"/>
                </a:cubicBezTo>
                <a:cubicBezTo>
                  <a:pt x="276" y="687"/>
                  <a:pt x="277" y="682"/>
                  <a:pt x="278" y="678"/>
                </a:cubicBezTo>
                <a:cubicBezTo>
                  <a:pt x="279" y="673"/>
                  <a:pt x="280" y="668"/>
                  <a:pt x="281" y="663"/>
                </a:cubicBezTo>
                <a:cubicBezTo>
                  <a:pt x="281" y="661"/>
                  <a:pt x="282" y="659"/>
                  <a:pt x="282" y="656"/>
                </a:cubicBezTo>
                <a:cubicBezTo>
                  <a:pt x="283" y="649"/>
                  <a:pt x="283" y="649"/>
                  <a:pt x="283" y="649"/>
                </a:cubicBezTo>
                <a:cubicBezTo>
                  <a:pt x="284" y="644"/>
                  <a:pt x="284" y="639"/>
                  <a:pt x="285" y="634"/>
                </a:cubicBezTo>
                <a:cubicBezTo>
                  <a:pt x="285" y="630"/>
                  <a:pt x="286" y="625"/>
                  <a:pt x="286" y="620"/>
                </a:cubicBezTo>
                <a:cubicBezTo>
                  <a:pt x="287" y="617"/>
                  <a:pt x="287" y="615"/>
                  <a:pt x="287" y="612"/>
                </a:cubicBezTo>
                <a:cubicBezTo>
                  <a:pt x="288" y="605"/>
                  <a:pt x="288" y="605"/>
                  <a:pt x="288" y="605"/>
                </a:cubicBezTo>
                <a:cubicBezTo>
                  <a:pt x="288" y="600"/>
                  <a:pt x="289" y="595"/>
                  <a:pt x="289" y="590"/>
                </a:cubicBezTo>
                <a:cubicBezTo>
                  <a:pt x="289" y="586"/>
                  <a:pt x="289" y="581"/>
                  <a:pt x="290" y="576"/>
                </a:cubicBezTo>
                <a:cubicBezTo>
                  <a:pt x="290" y="568"/>
                  <a:pt x="290" y="568"/>
                  <a:pt x="290" y="568"/>
                </a:cubicBezTo>
                <a:cubicBezTo>
                  <a:pt x="290" y="561"/>
                  <a:pt x="290" y="561"/>
                  <a:pt x="290" y="561"/>
                </a:cubicBezTo>
                <a:cubicBezTo>
                  <a:pt x="290" y="547"/>
                  <a:pt x="290" y="547"/>
                  <a:pt x="290" y="547"/>
                </a:cubicBezTo>
                <a:cubicBezTo>
                  <a:pt x="290" y="531"/>
                  <a:pt x="290" y="531"/>
                  <a:pt x="290" y="531"/>
                </a:cubicBezTo>
                <a:cubicBezTo>
                  <a:pt x="290" y="524"/>
                  <a:pt x="290" y="524"/>
                  <a:pt x="290" y="524"/>
                </a:cubicBezTo>
                <a:cubicBezTo>
                  <a:pt x="290" y="516"/>
                  <a:pt x="290" y="516"/>
                  <a:pt x="290" y="516"/>
                </a:cubicBezTo>
                <a:cubicBezTo>
                  <a:pt x="289" y="512"/>
                  <a:pt x="289" y="507"/>
                  <a:pt x="289" y="502"/>
                </a:cubicBezTo>
                <a:cubicBezTo>
                  <a:pt x="289" y="497"/>
                  <a:pt x="288" y="492"/>
                  <a:pt x="288" y="487"/>
                </a:cubicBezTo>
                <a:cubicBezTo>
                  <a:pt x="287" y="480"/>
                  <a:pt x="287" y="480"/>
                  <a:pt x="287" y="480"/>
                </a:cubicBezTo>
                <a:cubicBezTo>
                  <a:pt x="287" y="477"/>
                  <a:pt x="287" y="475"/>
                  <a:pt x="286" y="473"/>
                </a:cubicBezTo>
                <a:cubicBezTo>
                  <a:pt x="286" y="468"/>
                  <a:pt x="285" y="463"/>
                  <a:pt x="285" y="458"/>
                </a:cubicBezTo>
                <a:cubicBezTo>
                  <a:pt x="284" y="453"/>
                  <a:pt x="284" y="448"/>
                  <a:pt x="283" y="443"/>
                </a:cubicBezTo>
                <a:cubicBezTo>
                  <a:pt x="282" y="436"/>
                  <a:pt x="282" y="436"/>
                  <a:pt x="282" y="436"/>
                </a:cubicBezTo>
                <a:cubicBezTo>
                  <a:pt x="282" y="434"/>
                  <a:pt x="281" y="431"/>
                  <a:pt x="281" y="429"/>
                </a:cubicBezTo>
                <a:cubicBezTo>
                  <a:pt x="280" y="424"/>
                  <a:pt x="279" y="419"/>
                  <a:pt x="278" y="415"/>
                </a:cubicBezTo>
                <a:cubicBezTo>
                  <a:pt x="277" y="410"/>
                  <a:pt x="276" y="405"/>
                  <a:pt x="275" y="401"/>
                </a:cubicBezTo>
                <a:cubicBezTo>
                  <a:pt x="275" y="398"/>
                  <a:pt x="275" y="396"/>
                  <a:pt x="274" y="393"/>
                </a:cubicBezTo>
                <a:cubicBezTo>
                  <a:pt x="274" y="391"/>
                  <a:pt x="273" y="389"/>
                  <a:pt x="272" y="386"/>
                </a:cubicBezTo>
                <a:cubicBezTo>
                  <a:pt x="271" y="382"/>
                  <a:pt x="270" y="377"/>
                  <a:pt x="269" y="372"/>
                </a:cubicBezTo>
                <a:cubicBezTo>
                  <a:pt x="268" y="368"/>
                  <a:pt x="267" y="363"/>
                  <a:pt x="266" y="359"/>
                </a:cubicBezTo>
                <a:cubicBezTo>
                  <a:pt x="265" y="356"/>
                  <a:pt x="264" y="354"/>
                  <a:pt x="264" y="352"/>
                </a:cubicBezTo>
                <a:cubicBezTo>
                  <a:pt x="263" y="349"/>
                  <a:pt x="262" y="347"/>
                  <a:pt x="262" y="345"/>
                </a:cubicBezTo>
                <a:cubicBezTo>
                  <a:pt x="260" y="340"/>
                  <a:pt x="259" y="336"/>
                  <a:pt x="258" y="331"/>
                </a:cubicBezTo>
                <a:cubicBezTo>
                  <a:pt x="256" y="327"/>
                  <a:pt x="255" y="323"/>
                  <a:pt x="253" y="318"/>
                </a:cubicBezTo>
                <a:cubicBezTo>
                  <a:pt x="253" y="316"/>
                  <a:pt x="252" y="314"/>
                  <a:pt x="251" y="311"/>
                </a:cubicBezTo>
                <a:cubicBezTo>
                  <a:pt x="250" y="309"/>
                  <a:pt x="250" y="307"/>
                  <a:pt x="249" y="305"/>
                </a:cubicBezTo>
                <a:cubicBezTo>
                  <a:pt x="247" y="301"/>
                  <a:pt x="246" y="296"/>
                  <a:pt x="244" y="292"/>
                </a:cubicBezTo>
                <a:cubicBezTo>
                  <a:pt x="242" y="288"/>
                  <a:pt x="241" y="284"/>
                  <a:pt x="239" y="279"/>
                </a:cubicBezTo>
                <a:cubicBezTo>
                  <a:pt x="238" y="277"/>
                  <a:pt x="237" y="275"/>
                  <a:pt x="236" y="273"/>
                </a:cubicBezTo>
                <a:cubicBezTo>
                  <a:pt x="235" y="271"/>
                  <a:pt x="234" y="269"/>
                  <a:pt x="234" y="267"/>
                </a:cubicBezTo>
                <a:cubicBezTo>
                  <a:pt x="232" y="263"/>
                  <a:pt x="230" y="259"/>
                  <a:pt x="228" y="254"/>
                </a:cubicBezTo>
                <a:cubicBezTo>
                  <a:pt x="226" y="250"/>
                  <a:pt x="224" y="246"/>
                  <a:pt x="222" y="242"/>
                </a:cubicBezTo>
                <a:cubicBezTo>
                  <a:pt x="221" y="240"/>
                  <a:pt x="221" y="238"/>
                  <a:pt x="220" y="237"/>
                </a:cubicBezTo>
                <a:cubicBezTo>
                  <a:pt x="219" y="235"/>
                  <a:pt x="218" y="233"/>
                  <a:pt x="217" y="231"/>
                </a:cubicBezTo>
                <a:cubicBezTo>
                  <a:pt x="215" y="227"/>
                  <a:pt x="213" y="223"/>
                  <a:pt x="211" y="219"/>
                </a:cubicBezTo>
                <a:cubicBezTo>
                  <a:pt x="202" y="204"/>
                  <a:pt x="194" y="189"/>
                  <a:pt x="185" y="176"/>
                </a:cubicBezTo>
                <a:cubicBezTo>
                  <a:pt x="176" y="162"/>
                  <a:pt x="167" y="149"/>
                  <a:pt x="157" y="137"/>
                </a:cubicBezTo>
                <a:cubicBezTo>
                  <a:pt x="155" y="134"/>
                  <a:pt x="153" y="131"/>
                  <a:pt x="150" y="128"/>
                </a:cubicBezTo>
                <a:cubicBezTo>
                  <a:pt x="148" y="125"/>
                  <a:pt x="146" y="122"/>
                  <a:pt x="143" y="119"/>
                </a:cubicBezTo>
                <a:cubicBezTo>
                  <a:pt x="141" y="116"/>
                  <a:pt x="139" y="114"/>
                  <a:pt x="136" y="111"/>
                </a:cubicBezTo>
                <a:cubicBezTo>
                  <a:pt x="134" y="108"/>
                  <a:pt x="132" y="105"/>
                  <a:pt x="129" y="103"/>
                </a:cubicBezTo>
                <a:cubicBezTo>
                  <a:pt x="120" y="92"/>
                  <a:pt x="110" y="83"/>
                  <a:pt x="101" y="74"/>
                </a:cubicBezTo>
                <a:cubicBezTo>
                  <a:pt x="82" y="57"/>
                  <a:pt x="65" y="43"/>
                  <a:pt x="50" y="32"/>
                </a:cubicBezTo>
                <a:cubicBezTo>
                  <a:pt x="48" y="30"/>
                  <a:pt x="46" y="29"/>
                  <a:pt x="44" y="28"/>
                </a:cubicBezTo>
                <a:cubicBezTo>
                  <a:pt x="43" y="26"/>
                  <a:pt x="41" y="25"/>
                  <a:pt x="39" y="24"/>
                </a:cubicBezTo>
                <a:cubicBezTo>
                  <a:pt x="36" y="22"/>
                  <a:pt x="33" y="19"/>
                  <a:pt x="29" y="17"/>
                </a:cubicBezTo>
                <a:cubicBezTo>
                  <a:pt x="26" y="16"/>
                  <a:pt x="23" y="14"/>
                  <a:pt x="21" y="12"/>
                </a:cubicBezTo>
                <a:cubicBezTo>
                  <a:pt x="18" y="10"/>
                  <a:pt x="16" y="9"/>
                  <a:pt x="14" y="8"/>
                </a:cubicBezTo>
                <a:cubicBezTo>
                  <a:pt x="5" y="2"/>
                  <a:pt x="0" y="0"/>
                  <a:pt x="0" y="0"/>
                </a:cubicBezTo>
                <a:cubicBezTo>
                  <a:pt x="0" y="0"/>
                  <a:pt x="1" y="0"/>
                  <a:pt x="4" y="1"/>
                </a:cubicBezTo>
                <a:cubicBezTo>
                  <a:pt x="6" y="2"/>
                  <a:pt x="10" y="3"/>
                  <a:pt x="15" y="5"/>
                </a:cubicBezTo>
                <a:cubicBezTo>
                  <a:pt x="17" y="6"/>
                  <a:pt x="20" y="7"/>
                  <a:pt x="23" y="9"/>
                </a:cubicBezTo>
                <a:cubicBezTo>
                  <a:pt x="26" y="10"/>
                  <a:pt x="29" y="11"/>
                  <a:pt x="32" y="13"/>
                </a:cubicBezTo>
                <a:cubicBezTo>
                  <a:pt x="36" y="14"/>
                  <a:pt x="39" y="16"/>
                  <a:pt x="43" y="18"/>
                </a:cubicBezTo>
                <a:cubicBezTo>
                  <a:pt x="45" y="19"/>
                  <a:pt x="47" y="20"/>
                  <a:pt x="49" y="21"/>
                </a:cubicBezTo>
                <a:cubicBezTo>
                  <a:pt x="51" y="22"/>
                  <a:pt x="53" y="23"/>
                  <a:pt x="56" y="24"/>
                </a:cubicBezTo>
                <a:cubicBezTo>
                  <a:pt x="60" y="26"/>
                  <a:pt x="64" y="29"/>
                  <a:pt x="69" y="31"/>
                </a:cubicBezTo>
                <a:cubicBezTo>
                  <a:pt x="73" y="34"/>
                  <a:pt x="78" y="37"/>
                  <a:pt x="83" y="40"/>
                </a:cubicBezTo>
                <a:cubicBezTo>
                  <a:pt x="84" y="41"/>
                  <a:pt x="86" y="41"/>
                  <a:pt x="87" y="42"/>
                </a:cubicBezTo>
                <a:cubicBezTo>
                  <a:pt x="88" y="43"/>
                  <a:pt x="89" y="44"/>
                  <a:pt x="91" y="45"/>
                </a:cubicBezTo>
                <a:cubicBezTo>
                  <a:pt x="93" y="46"/>
                  <a:pt x="96" y="48"/>
                  <a:pt x="98" y="50"/>
                </a:cubicBezTo>
                <a:cubicBezTo>
                  <a:pt x="103" y="53"/>
                  <a:pt x="109" y="57"/>
                  <a:pt x="114" y="61"/>
                </a:cubicBezTo>
                <a:cubicBezTo>
                  <a:pt x="135" y="77"/>
                  <a:pt x="158" y="97"/>
                  <a:pt x="180" y="120"/>
                </a:cubicBezTo>
                <a:cubicBezTo>
                  <a:pt x="183" y="123"/>
                  <a:pt x="186" y="127"/>
                  <a:pt x="188" y="130"/>
                </a:cubicBezTo>
                <a:cubicBezTo>
                  <a:pt x="190" y="131"/>
                  <a:pt x="191" y="133"/>
                  <a:pt x="193" y="134"/>
                </a:cubicBezTo>
                <a:cubicBezTo>
                  <a:pt x="194" y="136"/>
                  <a:pt x="195" y="137"/>
                  <a:pt x="197" y="139"/>
                </a:cubicBezTo>
                <a:cubicBezTo>
                  <a:pt x="199" y="142"/>
                  <a:pt x="202" y="146"/>
                  <a:pt x="205" y="149"/>
                </a:cubicBezTo>
                <a:cubicBezTo>
                  <a:pt x="208" y="152"/>
                  <a:pt x="210" y="156"/>
                  <a:pt x="213" y="159"/>
                </a:cubicBezTo>
                <a:cubicBezTo>
                  <a:pt x="224" y="173"/>
                  <a:pt x="234" y="187"/>
                  <a:pt x="244" y="203"/>
                </a:cubicBezTo>
                <a:cubicBezTo>
                  <a:pt x="246" y="207"/>
                  <a:pt x="248" y="211"/>
                  <a:pt x="251" y="215"/>
                </a:cubicBezTo>
                <a:cubicBezTo>
                  <a:pt x="252" y="217"/>
                  <a:pt x="253" y="219"/>
                  <a:pt x="254" y="221"/>
                </a:cubicBezTo>
                <a:cubicBezTo>
                  <a:pt x="256" y="223"/>
                  <a:pt x="257" y="225"/>
                  <a:pt x="258" y="227"/>
                </a:cubicBezTo>
                <a:cubicBezTo>
                  <a:pt x="260" y="231"/>
                  <a:pt x="262" y="235"/>
                  <a:pt x="265" y="239"/>
                </a:cubicBezTo>
                <a:cubicBezTo>
                  <a:pt x="267" y="243"/>
                  <a:pt x="269" y="248"/>
                  <a:pt x="271" y="252"/>
                </a:cubicBezTo>
                <a:cubicBezTo>
                  <a:pt x="272" y="254"/>
                  <a:pt x="274" y="256"/>
                  <a:pt x="275" y="258"/>
                </a:cubicBezTo>
                <a:cubicBezTo>
                  <a:pt x="276" y="260"/>
                  <a:pt x="277" y="263"/>
                  <a:pt x="278" y="265"/>
                </a:cubicBezTo>
                <a:cubicBezTo>
                  <a:pt x="280" y="269"/>
                  <a:pt x="282" y="274"/>
                  <a:pt x="284" y="278"/>
                </a:cubicBezTo>
                <a:cubicBezTo>
                  <a:pt x="286" y="283"/>
                  <a:pt x="288" y="287"/>
                  <a:pt x="290" y="292"/>
                </a:cubicBezTo>
                <a:cubicBezTo>
                  <a:pt x="291" y="294"/>
                  <a:pt x="292" y="296"/>
                  <a:pt x="292" y="298"/>
                </a:cubicBezTo>
                <a:cubicBezTo>
                  <a:pt x="293" y="301"/>
                  <a:pt x="294" y="303"/>
                  <a:pt x="295" y="305"/>
                </a:cubicBezTo>
                <a:cubicBezTo>
                  <a:pt x="310" y="342"/>
                  <a:pt x="321" y="381"/>
                  <a:pt x="328" y="422"/>
                </a:cubicBezTo>
                <a:cubicBezTo>
                  <a:pt x="329" y="425"/>
                  <a:pt x="329" y="427"/>
                  <a:pt x="330" y="430"/>
                </a:cubicBezTo>
                <a:cubicBezTo>
                  <a:pt x="331" y="437"/>
                  <a:pt x="331" y="437"/>
                  <a:pt x="331" y="437"/>
                </a:cubicBezTo>
                <a:cubicBezTo>
                  <a:pt x="332" y="442"/>
                  <a:pt x="333" y="448"/>
                  <a:pt x="333" y="453"/>
                </a:cubicBezTo>
                <a:cubicBezTo>
                  <a:pt x="335" y="463"/>
                  <a:pt x="336" y="473"/>
                  <a:pt x="337" y="484"/>
                </a:cubicBezTo>
                <a:cubicBezTo>
                  <a:pt x="337" y="489"/>
                  <a:pt x="338" y="494"/>
                  <a:pt x="338" y="499"/>
                </a:cubicBezTo>
                <a:cubicBezTo>
                  <a:pt x="339" y="505"/>
                  <a:pt x="339" y="510"/>
                  <a:pt x="339" y="515"/>
                </a:cubicBezTo>
                <a:cubicBezTo>
                  <a:pt x="339" y="523"/>
                  <a:pt x="339" y="523"/>
                  <a:pt x="339" y="523"/>
                </a:cubicBezTo>
                <a:cubicBezTo>
                  <a:pt x="340" y="531"/>
                  <a:pt x="340" y="531"/>
                  <a:pt x="340" y="531"/>
                </a:cubicBezTo>
                <a:cubicBezTo>
                  <a:pt x="340" y="546"/>
                  <a:pt x="340" y="546"/>
                  <a:pt x="340" y="546"/>
                </a:cubicBezTo>
                <a:cubicBezTo>
                  <a:pt x="340" y="562"/>
                  <a:pt x="340" y="562"/>
                  <a:pt x="340" y="562"/>
                </a:cubicBezTo>
                <a:cubicBezTo>
                  <a:pt x="339" y="570"/>
                  <a:pt x="339" y="570"/>
                  <a:pt x="339" y="570"/>
                </a:cubicBezTo>
                <a:cubicBezTo>
                  <a:pt x="339" y="577"/>
                  <a:pt x="339" y="577"/>
                  <a:pt x="339" y="577"/>
                </a:cubicBezTo>
                <a:cubicBezTo>
                  <a:pt x="339" y="583"/>
                  <a:pt x="339" y="588"/>
                  <a:pt x="338" y="593"/>
                </a:cubicBezTo>
                <a:cubicBezTo>
                  <a:pt x="338" y="598"/>
                  <a:pt x="337" y="604"/>
                  <a:pt x="337" y="609"/>
                </a:cubicBezTo>
                <a:cubicBezTo>
                  <a:pt x="336" y="619"/>
                  <a:pt x="335" y="629"/>
                  <a:pt x="333" y="640"/>
                </a:cubicBezTo>
                <a:cubicBezTo>
                  <a:pt x="333" y="645"/>
                  <a:pt x="332" y="650"/>
                  <a:pt x="331" y="655"/>
                </a:cubicBezTo>
                <a:cubicBezTo>
                  <a:pt x="330" y="663"/>
                  <a:pt x="330" y="663"/>
                  <a:pt x="330" y="663"/>
                </a:cubicBezTo>
                <a:cubicBezTo>
                  <a:pt x="329" y="665"/>
                  <a:pt x="329" y="668"/>
                  <a:pt x="328" y="670"/>
                </a:cubicBezTo>
                <a:cubicBezTo>
                  <a:pt x="321" y="711"/>
                  <a:pt x="310" y="750"/>
                  <a:pt x="295" y="787"/>
                </a:cubicBezTo>
                <a:cubicBezTo>
                  <a:pt x="294" y="789"/>
                  <a:pt x="293" y="792"/>
                  <a:pt x="292" y="794"/>
                </a:cubicBezTo>
                <a:cubicBezTo>
                  <a:pt x="291" y="796"/>
                  <a:pt x="290" y="799"/>
                  <a:pt x="290" y="801"/>
                </a:cubicBezTo>
                <a:cubicBezTo>
                  <a:pt x="288" y="805"/>
                  <a:pt x="286" y="810"/>
                  <a:pt x="284" y="814"/>
                </a:cubicBezTo>
                <a:cubicBezTo>
                  <a:pt x="282" y="819"/>
                  <a:pt x="280" y="823"/>
                  <a:pt x="278" y="827"/>
                </a:cubicBezTo>
                <a:cubicBezTo>
                  <a:pt x="277" y="830"/>
                  <a:pt x="276" y="832"/>
                  <a:pt x="275" y="834"/>
                </a:cubicBezTo>
                <a:cubicBezTo>
                  <a:pt x="273" y="836"/>
                  <a:pt x="272" y="838"/>
                  <a:pt x="271" y="840"/>
                </a:cubicBezTo>
                <a:cubicBezTo>
                  <a:pt x="269" y="845"/>
                  <a:pt x="267" y="849"/>
                  <a:pt x="265" y="853"/>
                </a:cubicBezTo>
                <a:cubicBezTo>
                  <a:pt x="262" y="857"/>
                  <a:pt x="260" y="861"/>
                  <a:pt x="258" y="866"/>
                </a:cubicBezTo>
                <a:cubicBezTo>
                  <a:pt x="257" y="868"/>
                  <a:pt x="256" y="870"/>
                  <a:pt x="254" y="872"/>
                </a:cubicBezTo>
                <a:cubicBezTo>
                  <a:pt x="253" y="874"/>
                  <a:pt x="252" y="876"/>
                  <a:pt x="251" y="878"/>
                </a:cubicBezTo>
                <a:cubicBezTo>
                  <a:pt x="248" y="882"/>
                  <a:pt x="246" y="886"/>
                  <a:pt x="244" y="889"/>
                </a:cubicBezTo>
                <a:cubicBezTo>
                  <a:pt x="224" y="920"/>
                  <a:pt x="202" y="948"/>
                  <a:pt x="180" y="972"/>
                </a:cubicBezTo>
                <a:cubicBezTo>
                  <a:pt x="158" y="996"/>
                  <a:pt x="135" y="1015"/>
                  <a:pt x="114" y="1031"/>
                </a:cubicBezTo>
                <a:cubicBezTo>
                  <a:pt x="108" y="1035"/>
                  <a:pt x="103" y="1039"/>
                  <a:pt x="98" y="1042"/>
                </a:cubicBezTo>
                <a:cubicBezTo>
                  <a:pt x="96" y="1044"/>
                  <a:pt x="93" y="1046"/>
                  <a:pt x="91" y="1048"/>
                </a:cubicBezTo>
                <a:cubicBezTo>
                  <a:pt x="89" y="1048"/>
                  <a:pt x="88" y="1049"/>
                  <a:pt x="87" y="1050"/>
                </a:cubicBezTo>
                <a:cubicBezTo>
                  <a:pt x="86" y="1051"/>
                  <a:pt x="84" y="1052"/>
                  <a:pt x="83" y="1052"/>
                </a:cubicBezTo>
                <a:cubicBezTo>
                  <a:pt x="78" y="1055"/>
                  <a:pt x="73" y="1058"/>
                  <a:pt x="69" y="1061"/>
                </a:cubicBezTo>
                <a:cubicBezTo>
                  <a:pt x="64" y="1064"/>
                  <a:pt x="60" y="1066"/>
                  <a:pt x="56" y="1068"/>
                </a:cubicBezTo>
                <a:cubicBezTo>
                  <a:pt x="53" y="1069"/>
                  <a:pt x="51" y="1071"/>
                  <a:pt x="49" y="1072"/>
                </a:cubicBezTo>
                <a:cubicBezTo>
                  <a:pt x="47" y="1073"/>
                  <a:pt x="45" y="1074"/>
                  <a:pt x="43" y="1074"/>
                </a:cubicBezTo>
                <a:cubicBezTo>
                  <a:pt x="39" y="1076"/>
                  <a:pt x="36" y="1078"/>
                  <a:pt x="32" y="1080"/>
                </a:cubicBezTo>
                <a:cubicBezTo>
                  <a:pt x="29" y="1081"/>
                  <a:pt x="26" y="1082"/>
                  <a:pt x="23" y="1084"/>
                </a:cubicBezTo>
                <a:cubicBezTo>
                  <a:pt x="20" y="1085"/>
                  <a:pt x="17" y="1086"/>
                  <a:pt x="15" y="1087"/>
                </a:cubicBezTo>
                <a:cubicBezTo>
                  <a:pt x="5" y="1091"/>
                  <a:pt x="0" y="1093"/>
                  <a:pt x="0" y="10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00">
              <a:cs typeface="+mn-ea"/>
              <a:sym typeface="+mn-lt"/>
            </a:endParaRPr>
          </a:p>
        </p:txBody>
      </p:sp>
      <p:sp>
        <p:nvSpPr>
          <p:cNvPr id="91" name="Freeform 17"/>
          <p:cNvSpPr/>
          <p:nvPr/>
        </p:nvSpPr>
        <p:spPr bwMode="auto">
          <a:xfrm>
            <a:off x="1995488" y="2143760"/>
            <a:ext cx="587375" cy="1893888"/>
          </a:xfrm>
          <a:custGeom>
            <a:avLst/>
            <a:gdLst>
              <a:gd name="T0" fmla="*/ 16 w 267"/>
              <a:gd name="T1" fmla="*/ 849 h 859"/>
              <a:gd name="T2" fmla="*/ 35 w 267"/>
              <a:gd name="T3" fmla="*/ 837 h 859"/>
              <a:gd name="T4" fmla="*/ 124 w 267"/>
              <a:gd name="T5" fmla="*/ 751 h 859"/>
              <a:gd name="T6" fmla="*/ 170 w 267"/>
              <a:gd name="T7" fmla="*/ 677 h 859"/>
              <a:gd name="T8" fmla="*/ 179 w 267"/>
              <a:gd name="T9" fmla="*/ 658 h 859"/>
              <a:gd name="T10" fmla="*/ 188 w 267"/>
              <a:gd name="T11" fmla="*/ 639 h 859"/>
              <a:gd name="T12" fmla="*/ 197 w 267"/>
              <a:gd name="T13" fmla="*/ 614 h 859"/>
              <a:gd name="T14" fmla="*/ 206 w 267"/>
              <a:gd name="T15" fmla="*/ 587 h 859"/>
              <a:gd name="T16" fmla="*/ 212 w 267"/>
              <a:gd name="T17" fmla="*/ 566 h 859"/>
              <a:gd name="T18" fmla="*/ 217 w 267"/>
              <a:gd name="T19" fmla="*/ 544 h 859"/>
              <a:gd name="T20" fmla="*/ 222 w 267"/>
              <a:gd name="T21" fmla="*/ 516 h 859"/>
              <a:gd name="T22" fmla="*/ 225 w 267"/>
              <a:gd name="T23" fmla="*/ 487 h 859"/>
              <a:gd name="T24" fmla="*/ 227 w 267"/>
              <a:gd name="T25" fmla="*/ 464 h 859"/>
              <a:gd name="T26" fmla="*/ 228 w 267"/>
              <a:gd name="T27" fmla="*/ 441 h 859"/>
              <a:gd name="T28" fmla="*/ 228 w 267"/>
              <a:gd name="T29" fmla="*/ 412 h 859"/>
              <a:gd name="T30" fmla="*/ 226 w 267"/>
              <a:gd name="T31" fmla="*/ 383 h 859"/>
              <a:gd name="T32" fmla="*/ 224 w 267"/>
              <a:gd name="T33" fmla="*/ 360 h 859"/>
              <a:gd name="T34" fmla="*/ 221 w 267"/>
              <a:gd name="T35" fmla="*/ 337 h 859"/>
              <a:gd name="T36" fmla="*/ 215 w 267"/>
              <a:gd name="T37" fmla="*/ 309 h 859"/>
              <a:gd name="T38" fmla="*/ 209 w 267"/>
              <a:gd name="T39" fmla="*/ 282 h 859"/>
              <a:gd name="T40" fmla="*/ 203 w 267"/>
              <a:gd name="T41" fmla="*/ 260 h 859"/>
              <a:gd name="T42" fmla="*/ 196 w 267"/>
              <a:gd name="T43" fmla="*/ 240 h 859"/>
              <a:gd name="T44" fmla="*/ 186 w 267"/>
              <a:gd name="T45" fmla="*/ 214 h 859"/>
              <a:gd name="T46" fmla="*/ 175 w 267"/>
              <a:gd name="T47" fmla="*/ 190 h 859"/>
              <a:gd name="T48" fmla="*/ 166 w 267"/>
              <a:gd name="T49" fmla="*/ 172 h 859"/>
              <a:gd name="T50" fmla="*/ 118 w 267"/>
              <a:gd name="T51" fmla="*/ 100 h 859"/>
              <a:gd name="T52" fmla="*/ 101 w 267"/>
              <a:gd name="T53" fmla="*/ 81 h 859"/>
              <a:gd name="T54" fmla="*/ 35 w 267"/>
              <a:gd name="T55" fmla="*/ 22 h 859"/>
              <a:gd name="T56" fmla="*/ 16 w 267"/>
              <a:gd name="T57" fmla="*/ 9 h 859"/>
              <a:gd name="T58" fmla="*/ 3 w 267"/>
              <a:gd name="T59" fmla="*/ 1 h 859"/>
              <a:gd name="T60" fmla="*/ 26 w 267"/>
              <a:gd name="T61" fmla="*/ 10 h 859"/>
              <a:gd name="T62" fmla="*/ 44 w 267"/>
              <a:gd name="T63" fmla="*/ 19 h 859"/>
              <a:gd name="T64" fmla="*/ 68 w 267"/>
              <a:gd name="T65" fmla="*/ 33 h 859"/>
              <a:gd name="T66" fmla="*/ 90 w 267"/>
              <a:gd name="T67" fmla="*/ 48 h 859"/>
              <a:gd name="T68" fmla="*/ 151 w 267"/>
              <a:gd name="T69" fmla="*/ 105 h 859"/>
              <a:gd name="T70" fmla="*/ 167 w 267"/>
              <a:gd name="T71" fmla="*/ 125 h 859"/>
              <a:gd name="T72" fmla="*/ 200 w 267"/>
              <a:gd name="T73" fmla="*/ 173 h 859"/>
              <a:gd name="T74" fmla="*/ 213 w 267"/>
              <a:gd name="T75" fmla="*/ 198 h 859"/>
              <a:gd name="T76" fmla="*/ 223 w 267"/>
              <a:gd name="T77" fmla="*/ 218 h 859"/>
              <a:gd name="T78" fmla="*/ 232 w 267"/>
              <a:gd name="T79" fmla="*/ 240 h 859"/>
              <a:gd name="T80" fmla="*/ 260 w 267"/>
              <a:gd name="T81" fmla="*/ 344 h 859"/>
              <a:gd name="T82" fmla="*/ 266 w 267"/>
              <a:gd name="T83" fmla="*/ 392 h 859"/>
              <a:gd name="T84" fmla="*/ 267 w 267"/>
              <a:gd name="T85" fmla="*/ 417 h 859"/>
              <a:gd name="T86" fmla="*/ 267 w 267"/>
              <a:gd name="T87" fmla="*/ 448 h 859"/>
              <a:gd name="T88" fmla="*/ 265 w 267"/>
              <a:gd name="T89" fmla="*/ 478 h 859"/>
              <a:gd name="T90" fmla="*/ 259 w 267"/>
              <a:gd name="T91" fmla="*/ 521 h 859"/>
              <a:gd name="T92" fmla="*/ 230 w 267"/>
              <a:gd name="T93" fmla="*/ 624 h 859"/>
              <a:gd name="T94" fmla="*/ 218 w 267"/>
              <a:gd name="T95" fmla="*/ 650 h 859"/>
              <a:gd name="T96" fmla="*/ 208 w 267"/>
              <a:gd name="T97" fmla="*/ 670 h 859"/>
              <a:gd name="T98" fmla="*/ 197 w 267"/>
              <a:gd name="T99" fmla="*/ 690 h 859"/>
              <a:gd name="T100" fmla="*/ 90 w 267"/>
              <a:gd name="T101" fmla="*/ 810 h 859"/>
              <a:gd name="T102" fmla="*/ 68 w 267"/>
              <a:gd name="T103" fmla="*/ 825 h 859"/>
              <a:gd name="T104" fmla="*/ 44 w 267"/>
              <a:gd name="T105" fmla="*/ 840 h 859"/>
              <a:gd name="T106" fmla="*/ 26 w 267"/>
              <a:gd name="T107" fmla="*/ 848 h 859"/>
              <a:gd name="T108" fmla="*/ 0 w 267"/>
              <a:gd name="T109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7" h="859">
                <a:moveTo>
                  <a:pt x="0" y="859"/>
                </a:moveTo>
                <a:cubicBezTo>
                  <a:pt x="0" y="859"/>
                  <a:pt x="4" y="857"/>
                  <a:pt x="11" y="853"/>
                </a:cubicBezTo>
                <a:cubicBezTo>
                  <a:pt x="13" y="852"/>
                  <a:pt x="14" y="850"/>
                  <a:pt x="16" y="849"/>
                </a:cubicBezTo>
                <a:cubicBezTo>
                  <a:pt x="18" y="848"/>
                  <a:pt x="21" y="846"/>
                  <a:pt x="23" y="845"/>
                </a:cubicBezTo>
                <a:cubicBezTo>
                  <a:pt x="26" y="843"/>
                  <a:pt x="28" y="841"/>
                  <a:pt x="31" y="840"/>
                </a:cubicBezTo>
                <a:cubicBezTo>
                  <a:pt x="32" y="839"/>
                  <a:pt x="33" y="838"/>
                  <a:pt x="35" y="837"/>
                </a:cubicBezTo>
                <a:cubicBezTo>
                  <a:pt x="36" y="836"/>
                  <a:pt x="38" y="835"/>
                  <a:pt x="39" y="834"/>
                </a:cubicBezTo>
                <a:cubicBezTo>
                  <a:pt x="51" y="825"/>
                  <a:pt x="65" y="814"/>
                  <a:pt x="79" y="800"/>
                </a:cubicBezTo>
                <a:cubicBezTo>
                  <a:pt x="94" y="787"/>
                  <a:pt x="109" y="770"/>
                  <a:pt x="124" y="751"/>
                </a:cubicBezTo>
                <a:cubicBezTo>
                  <a:pt x="131" y="741"/>
                  <a:pt x="139" y="731"/>
                  <a:pt x="145" y="720"/>
                </a:cubicBezTo>
                <a:cubicBezTo>
                  <a:pt x="152" y="710"/>
                  <a:pt x="159" y="698"/>
                  <a:pt x="166" y="686"/>
                </a:cubicBezTo>
                <a:cubicBezTo>
                  <a:pt x="167" y="683"/>
                  <a:pt x="169" y="680"/>
                  <a:pt x="170" y="677"/>
                </a:cubicBezTo>
                <a:cubicBezTo>
                  <a:pt x="171" y="676"/>
                  <a:pt x="172" y="674"/>
                  <a:pt x="173" y="673"/>
                </a:cubicBezTo>
                <a:cubicBezTo>
                  <a:pt x="173" y="671"/>
                  <a:pt x="174" y="669"/>
                  <a:pt x="175" y="668"/>
                </a:cubicBezTo>
                <a:cubicBezTo>
                  <a:pt x="176" y="665"/>
                  <a:pt x="178" y="662"/>
                  <a:pt x="179" y="658"/>
                </a:cubicBezTo>
                <a:cubicBezTo>
                  <a:pt x="181" y="655"/>
                  <a:pt x="182" y="652"/>
                  <a:pt x="184" y="649"/>
                </a:cubicBezTo>
                <a:cubicBezTo>
                  <a:pt x="184" y="647"/>
                  <a:pt x="185" y="646"/>
                  <a:pt x="186" y="644"/>
                </a:cubicBezTo>
                <a:cubicBezTo>
                  <a:pt x="186" y="642"/>
                  <a:pt x="187" y="641"/>
                  <a:pt x="188" y="639"/>
                </a:cubicBezTo>
                <a:cubicBezTo>
                  <a:pt x="189" y="636"/>
                  <a:pt x="190" y="632"/>
                  <a:pt x="192" y="629"/>
                </a:cubicBezTo>
                <a:cubicBezTo>
                  <a:pt x="193" y="626"/>
                  <a:pt x="194" y="622"/>
                  <a:pt x="196" y="619"/>
                </a:cubicBezTo>
                <a:cubicBezTo>
                  <a:pt x="196" y="617"/>
                  <a:pt x="197" y="615"/>
                  <a:pt x="197" y="614"/>
                </a:cubicBezTo>
                <a:cubicBezTo>
                  <a:pt x="198" y="612"/>
                  <a:pt x="199" y="610"/>
                  <a:pt x="199" y="608"/>
                </a:cubicBezTo>
                <a:cubicBezTo>
                  <a:pt x="200" y="605"/>
                  <a:pt x="202" y="601"/>
                  <a:pt x="203" y="598"/>
                </a:cubicBezTo>
                <a:cubicBezTo>
                  <a:pt x="204" y="594"/>
                  <a:pt x="205" y="591"/>
                  <a:pt x="206" y="587"/>
                </a:cubicBezTo>
                <a:cubicBezTo>
                  <a:pt x="206" y="586"/>
                  <a:pt x="207" y="584"/>
                  <a:pt x="207" y="582"/>
                </a:cubicBezTo>
                <a:cubicBezTo>
                  <a:pt x="208" y="580"/>
                  <a:pt x="208" y="578"/>
                  <a:pt x="209" y="577"/>
                </a:cubicBezTo>
                <a:cubicBezTo>
                  <a:pt x="210" y="573"/>
                  <a:pt x="211" y="569"/>
                  <a:pt x="212" y="566"/>
                </a:cubicBezTo>
                <a:cubicBezTo>
                  <a:pt x="213" y="562"/>
                  <a:pt x="213" y="558"/>
                  <a:pt x="214" y="555"/>
                </a:cubicBezTo>
                <a:cubicBezTo>
                  <a:pt x="215" y="553"/>
                  <a:pt x="215" y="551"/>
                  <a:pt x="216" y="549"/>
                </a:cubicBezTo>
                <a:cubicBezTo>
                  <a:pt x="216" y="547"/>
                  <a:pt x="216" y="546"/>
                  <a:pt x="217" y="544"/>
                </a:cubicBezTo>
                <a:cubicBezTo>
                  <a:pt x="217" y="540"/>
                  <a:pt x="218" y="536"/>
                  <a:pt x="219" y="533"/>
                </a:cubicBezTo>
                <a:cubicBezTo>
                  <a:pt x="219" y="529"/>
                  <a:pt x="220" y="525"/>
                  <a:pt x="221" y="521"/>
                </a:cubicBezTo>
                <a:cubicBezTo>
                  <a:pt x="221" y="519"/>
                  <a:pt x="221" y="517"/>
                  <a:pt x="222" y="516"/>
                </a:cubicBezTo>
                <a:cubicBezTo>
                  <a:pt x="222" y="510"/>
                  <a:pt x="222" y="510"/>
                  <a:pt x="222" y="510"/>
                </a:cubicBezTo>
                <a:cubicBezTo>
                  <a:pt x="223" y="506"/>
                  <a:pt x="224" y="502"/>
                  <a:pt x="224" y="499"/>
                </a:cubicBezTo>
                <a:cubicBezTo>
                  <a:pt x="224" y="495"/>
                  <a:pt x="225" y="491"/>
                  <a:pt x="225" y="487"/>
                </a:cubicBezTo>
                <a:cubicBezTo>
                  <a:pt x="225" y="485"/>
                  <a:pt x="226" y="483"/>
                  <a:pt x="226" y="481"/>
                </a:cubicBezTo>
                <a:cubicBezTo>
                  <a:pt x="226" y="476"/>
                  <a:pt x="226" y="476"/>
                  <a:pt x="226" y="476"/>
                </a:cubicBezTo>
                <a:cubicBezTo>
                  <a:pt x="227" y="472"/>
                  <a:pt x="227" y="468"/>
                  <a:pt x="227" y="464"/>
                </a:cubicBezTo>
                <a:cubicBezTo>
                  <a:pt x="227" y="460"/>
                  <a:pt x="227" y="456"/>
                  <a:pt x="228" y="452"/>
                </a:cubicBezTo>
                <a:cubicBezTo>
                  <a:pt x="228" y="447"/>
                  <a:pt x="228" y="447"/>
                  <a:pt x="228" y="447"/>
                </a:cubicBezTo>
                <a:cubicBezTo>
                  <a:pt x="228" y="441"/>
                  <a:pt x="228" y="441"/>
                  <a:pt x="228" y="441"/>
                </a:cubicBezTo>
                <a:cubicBezTo>
                  <a:pt x="228" y="429"/>
                  <a:pt x="228" y="429"/>
                  <a:pt x="228" y="429"/>
                </a:cubicBezTo>
                <a:cubicBezTo>
                  <a:pt x="228" y="417"/>
                  <a:pt x="228" y="417"/>
                  <a:pt x="228" y="417"/>
                </a:cubicBezTo>
                <a:cubicBezTo>
                  <a:pt x="228" y="412"/>
                  <a:pt x="228" y="412"/>
                  <a:pt x="228" y="412"/>
                </a:cubicBezTo>
                <a:cubicBezTo>
                  <a:pt x="228" y="406"/>
                  <a:pt x="228" y="406"/>
                  <a:pt x="228" y="406"/>
                </a:cubicBezTo>
                <a:cubicBezTo>
                  <a:pt x="227" y="402"/>
                  <a:pt x="227" y="398"/>
                  <a:pt x="227" y="394"/>
                </a:cubicBezTo>
                <a:cubicBezTo>
                  <a:pt x="227" y="391"/>
                  <a:pt x="227" y="387"/>
                  <a:pt x="226" y="383"/>
                </a:cubicBezTo>
                <a:cubicBezTo>
                  <a:pt x="226" y="377"/>
                  <a:pt x="226" y="377"/>
                  <a:pt x="226" y="377"/>
                </a:cubicBezTo>
                <a:cubicBezTo>
                  <a:pt x="226" y="375"/>
                  <a:pt x="225" y="373"/>
                  <a:pt x="225" y="371"/>
                </a:cubicBezTo>
                <a:cubicBezTo>
                  <a:pt x="225" y="367"/>
                  <a:pt x="224" y="364"/>
                  <a:pt x="224" y="360"/>
                </a:cubicBezTo>
                <a:cubicBezTo>
                  <a:pt x="224" y="356"/>
                  <a:pt x="223" y="352"/>
                  <a:pt x="222" y="348"/>
                </a:cubicBezTo>
                <a:cubicBezTo>
                  <a:pt x="222" y="343"/>
                  <a:pt x="222" y="343"/>
                  <a:pt x="222" y="343"/>
                </a:cubicBezTo>
                <a:cubicBezTo>
                  <a:pt x="221" y="341"/>
                  <a:pt x="221" y="339"/>
                  <a:pt x="221" y="337"/>
                </a:cubicBezTo>
                <a:cubicBezTo>
                  <a:pt x="220" y="333"/>
                  <a:pt x="219" y="330"/>
                  <a:pt x="219" y="326"/>
                </a:cubicBezTo>
                <a:cubicBezTo>
                  <a:pt x="218" y="322"/>
                  <a:pt x="217" y="318"/>
                  <a:pt x="217" y="315"/>
                </a:cubicBezTo>
                <a:cubicBezTo>
                  <a:pt x="216" y="313"/>
                  <a:pt x="216" y="311"/>
                  <a:pt x="215" y="309"/>
                </a:cubicBezTo>
                <a:cubicBezTo>
                  <a:pt x="215" y="307"/>
                  <a:pt x="215" y="305"/>
                  <a:pt x="214" y="304"/>
                </a:cubicBezTo>
                <a:cubicBezTo>
                  <a:pt x="213" y="300"/>
                  <a:pt x="213" y="296"/>
                  <a:pt x="212" y="293"/>
                </a:cubicBezTo>
                <a:cubicBezTo>
                  <a:pt x="211" y="289"/>
                  <a:pt x="210" y="285"/>
                  <a:pt x="209" y="282"/>
                </a:cubicBezTo>
                <a:cubicBezTo>
                  <a:pt x="208" y="280"/>
                  <a:pt x="208" y="278"/>
                  <a:pt x="207" y="276"/>
                </a:cubicBezTo>
                <a:cubicBezTo>
                  <a:pt x="207" y="275"/>
                  <a:pt x="206" y="273"/>
                  <a:pt x="206" y="271"/>
                </a:cubicBezTo>
                <a:cubicBezTo>
                  <a:pt x="205" y="267"/>
                  <a:pt x="204" y="264"/>
                  <a:pt x="203" y="260"/>
                </a:cubicBezTo>
                <a:cubicBezTo>
                  <a:pt x="201" y="257"/>
                  <a:pt x="200" y="253"/>
                  <a:pt x="199" y="250"/>
                </a:cubicBezTo>
                <a:cubicBezTo>
                  <a:pt x="199" y="248"/>
                  <a:pt x="198" y="246"/>
                  <a:pt x="197" y="245"/>
                </a:cubicBezTo>
                <a:cubicBezTo>
                  <a:pt x="197" y="243"/>
                  <a:pt x="196" y="241"/>
                  <a:pt x="196" y="240"/>
                </a:cubicBezTo>
                <a:cubicBezTo>
                  <a:pt x="194" y="236"/>
                  <a:pt x="193" y="233"/>
                  <a:pt x="192" y="229"/>
                </a:cubicBezTo>
                <a:cubicBezTo>
                  <a:pt x="190" y="226"/>
                  <a:pt x="189" y="223"/>
                  <a:pt x="188" y="219"/>
                </a:cubicBezTo>
                <a:cubicBezTo>
                  <a:pt x="187" y="218"/>
                  <a:pt x="186" y="216"/>
                  <a:pt x="186" y="214"/>
                </a:cubicBezTo>
                <a:cubicBezTo>
                  <a:pt x="185" y="213"/>
                  <a:pt x="184" y="211"/>
                  <a:pt x="184" y="210"/>
                </a:cubicBezTo>
                <a:cubicBezTo>
                  <a:pt x="182" y="206"/>
                  <a:pt x="181" y="203"/>
                  <a:pt x="179" y="200"/>
                </a:cubicBezTo>
                <a:cubicBezTo>
                  <a:pt x="178" y="197"/>
                  <a:pt x="176" y="194"/>
                  <a:pt x="175" y="190"/>
                </a:cubicBezTo>
                <a:cubicBezTo>
                  <a:pt x="174" y="189"/>
                  <a:pt x="173" y="187"/>
                  <a:pt x="173" y="186"/>
                </a:cubicBezTo>
                <a:cubicBezTo>
                  <a:pt x="172" y="184"/>
                  <a:pt x="171" y="183"/>
                  <a:pt x="170" y="181"/>
                </a:cubicBezTo>
                <a:cubicBezTo>
                  <a:pt x="169" y="178"/>
                  <a:pt x="167" y="175"/>
                  <a:pt x="166" y="172"/>
                </a:cubicBezTo>
                <a:cubicBezTo>
                  <a:pt x="159" y="160"/>
                  <a:pt x="152" y="149"/>
                  <a:pt x="145" y="138"/>
                </a:cubicBezTo>
                <a:cubicBezTo>
                  <a:pt x="138" y="127"/>
                  <a:pt x="131" y="117"/>
                  <a:pt x="124" y="107"/>
                </a:cubicBezTo>
                <a:cubicBezTo>
                  <a:pt x="122" y="105"/>
                  <a:pt x="120" y="103"/>
                  <a:pt x="118" y="100"/>
                </a:cubicBezTo>
                <a:cubicBezTo>
                  <a:pt x="116" y="98"/>
                  <a:pt x="115" y="96"/>
                  <a:pt x="113" y="94"/>
                </a:cubicBezTo>
                <a:cubicBezTo>
                  <a:pt x="111" y="91"/>
                  <a:pt x="109" y="89"/>
                  <a:pt x="107" y="87"/>
                </a:cubicBezTo>
                <a:cubicBezTo>
                  <a:pt x="105" y="85"/>
                  <a:pt x="103" y="83"/>
                  <a:pt x="101" y="81"/>
                </a:cubicBezTo>
                <a:cubicBezTo>
                  <a:pt x="94" y="73"/>
                  <a:pt x="87" y="65"/>
                  <a:pt x="79" y="58"/>
                </a:cubicBezTo>
                <a:cubicBezTo>
                  <a:pt x="65" y="44"/>
                  <a:pt x="51" y="33"/>
                  <a:pt x="39" y="25"/>
                </a:cubicBezTo>
                <a:cubicBezTo>
                  <a:pt x="38" y="24"/>
                  <a:pt x="36" y="23"/>
                  <a:pt x="35" y="22"/>
                </a:cubicBezTo>
                <a:cubicBezTo>
                  <a:pt x="33" y="21"/>
                  <a:pt x="32" y="20"/>
                  <a:pt x="31" y="19"/>
                </a:cubicBezTo>
                <a:cubicBezTo>
                  <a:pt x="28" y="17"/>
                  <a:pt x="26" y="15"/>
                  <a:pt x="23" y="14"/>
                </a:cubicBezTo>
                <a:cubicBezTo>
                  <a:pt x="21" y="12"/>
                  <a:pt x="18" y="11"/>
                  <a:pt x="16" y="9"/>
                </a:cubicBezTo>
                <a:cubicBezTo>
                  <a:pt x="14" y="8"/>
                  <a:pt x="12" y="7"/>
                  <a:pt x="11" y="6"/>
                </a:cubicBezTo>
                <a:cubicBezTo>
                  <a:pt x="4" y="2"/>
                  <a:pt x="0" y="0"/>
                  <a:pt x="0" y="0"/>
                </a:cubicBezTo>
                <a:cubicBezTo>
                  <a:pt x="0" y="0"/>
                  <a:pt x="1" y="0"/>
                  <a:pt x="3" y="1"/>
                </a:cubicBezTo>
                <a:cubicBezTo>
                  <a:pt x="5" y="1"/>
                  <a:pt x="8" y="3"/>
                  <a:pt x="12" y="4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3" y="9"/>
                  <a:pt x="26" y="10"/>
                </a:cubicBezTo>
                <a:cubicBezTo>
                  <a:pt x="28" y="11"/>
                  <a:pt x="31" y="12"/>
                  <a:pt x="34" y="14"/>
                </a:cubicBezTo>
                <a:cubicBezTo>
                  <a:pt x="36" y="15"/>
                  <a:pt x="37" y="15"/>
                  <a:pt x="39" y="16"/>
                </a:cubicBezTo>
                <a:cubicBezTo>
                  <a:pt x="40" y="17"/>
                  <a:pt x="42" y="18"/>
                  <a:pt x="44" y="19"/>
                </a:cubicBezTo>
                <a:cubicBezTo>
                  <a:pt x="47" y="21"/>
                  <a:pt x="50" y="23"/>
                  <a:pt x="54" y="25"/>
                </a:cubicBezTo>
                <a:cubicBezTo>
                  <a:pt x="58" y="27"/>
                  <a:pt x="61" y="29"/>
                  <a:pt x="65" y="31"/>
                </a:cubicBezTo>
                <a:cubicBezTo>
                  <a:pt x="66" y="32"/>
                  <a:pt x="67" y="32"/>
                  <a:pt x="68" y="33"/>
                </a:cubicBezTo>
                <a:cubicBezTo>
                  <a:pt x="69" y="34"/>
                  <a:pt x="70" y="34"/>
                  <a:pt x="71" y="35"/>
                </a:cubicBezTo>
                <a:cubicBezTo>
                  <a:pt x="73" y="36"/>
                  <a:pt x="75" y="38"/>
                  <a:pt x="77" y="39"/>
                </a:cubicBezTo>
                <a:cubicBezTo>
                  <a:pt x="81" y="42"/>
                  <a:pt x="85" y="45"/>
                  <a:pt x="90" y="48"/>
                </a:cubicBezTo>
                <a:cubicBezTo>
                  <a:pt x="106" y="60"/>
                  <a:pt x="124" y="76"/>
                  <a:pt x="142" y="95"/>
                </a:cubicBezTo>
                <a:cubicBezTo>
                  <a:pt x="144" y="97"/>
                  <a:pt x="146" y="99"/>
                  <a:pt x="148" y="102"/>
                </a:cubicBezTo>
                <a:cubicBezTo>
                  <a:pt x="149" y="103"/>
                  <a:pt x="150" y="104"/>
                  <a:pt x="151" y="105"/>
                </a:cubicBezTo>
                <a:cubicBezTo>
                  <a:pt x="152" y="107"/>
                  <a:pt x="154" y="108"/>
                  <a:pt x="155" y="109"/>
                </a:cubicBezTo>
                <a:cubicBezTo>
                  <a:pt x="157" y="112"/>
                  <a:pt x="159" y="114"/>
                  <a:pt x="161" y="117"/>
                </a:cubicBezTo>
                <a:cubicBezTo>
                  <a:pt x="163" y="119"/>
                  <a:pt x="165" y="122"/>
                  <a:pt x="167" y="125"/>
                </a:cubicBezTo>
                <a:cubicBezTo>
                  <a:pt x="176" y="136"/>
                  <a:pt x="184" y="147"/>
                  <a:pt x="192" y="159"/>
                </a:cubicBezTo>
                <a:cubicBezTo>
                  <a:pt x="193" y="162"/>
                  <a:pt x="195" y="166"/>
                  <a:pt x="197" y="169"/>
                </a:cubicBezTo>
                <a:cubicBezTo>
                  <a:pt x="198" y="170"/>
                  <a:pt x="199" y="172"/>
                  <a:pt x="200" y="173"/>
                </a:cubicBezTo>
                <a:cubicBezTo>
                  <a:pt x="201" y="175"/>
                  <a:pt x="202" y="177"/>
                  <a:pt x="203" y="178"/>
                </a:cubicBezTo>
                <a:cubicBezTo>
                  <a:pt x="205" y="181"/>
                  <a:pt x="206" y="185"/>
                  <a:pt x="208" y="188"/>
                </a:cubicBezTo>
                <a:cubicBezTo>
                  <a:pt x="210" y="191"/>
                  <a:pt x="212" y="195"/>
                  <a:pt x="213" y="198"/>
                </a:cubicBezTo>
                <a:cubicBezTo>
                  <a:pt x="214" y="200"/>
                  <a:pt x="215" y="201"/>
                  <a:pt x="216" y="203"/>
                </a:cubicBezTo>
                <a:cubicBezTo>
                  <a:pt x="217" y="205"/>
                  <a:pt x="218" y="206"/>
                  <a:pt x="218" y="208"/>
                </a:cubicBezTo>
                <a:cubicBezTo>
                  <a:pt x="220" y="211"/>
                  <a:pt x="222" y="215"/>
                  <a:pt x="223" y="218"/>
                </a:cubicBezTo>
                <a:cubicBezTo>
                  <a:pt x="225" y="222"/>
                  <a:pt x="226" y="225"/>
                  <a:pt x="228" y="229"/>
                </a:cubicBezTo>
                <a:cubicBezTo>
                  <a:pt x="228" y="231"/>
                  <a:pt x="229" y="233"/>
                  <a:pt x="230" y="234"/>
                </a:cubicBezTo>
                <a:cubicBezTo>
                  <a:pt x="231" y="236"/>
                  <a:pt x="231" y="238"/>
                  <a:pt x="232" y="240"/>
                </a:cubicBezTo>
                <a:cubicBezTo>
                  <a:pt x="243" y="269"/>
                  <a:pt x="252" y="300"/>
                  <a:pt x="258" y="332"/>
                </a:cubicBezTo>
                <a:cubicBezTo>
                  <a:pt x="259" y="334"/>
                  <a:pt x="259" y="336"/>
                  <a:pt x="259" y="338"/>
                </a:cubicBezTo>
                <a:cubicBezTo>
                  <a:pt x="260" y="344"/>
                  <a:pt x="260" y="344"/>
                  <a:pt x="260" y="344"/>
                </a:cubicBezTo>
                <a:cubicBezTo>
                  <a:pt x="261" y="348"/>
                  <a:pt x="262" y="352"/>
                  <a:pt x="262" y="356"/>
                </a:cubicBezTo>
                <a:cubicBezTo>
                  <a:pt x="263" y="364"/>
                  <a:pt x="264" y="372"/>
                  <a:pt x="265" y="380"/>
                </a:cubicBezTo>
                <a:cubicBezTo>
                  <a:pt x="265" y="384"/>
                  <a:pt x="266" y="388"/>
                  <a:pt x="266" y="392"/>
                </a:cubicBezTo>
                <a:cubicBezTo>
                  <a:pt x="266" y="396"/>
                  <a:pt x="266" y="401"/>
                  <a:pt x="267" y="405"/>
                </a:cubicBezTo>
                <a:cubicBezTo>
                  <a:pt x="267" y="411"/>
                  <a:pt x="267" y="411"/>
                  <a:pt x="267" y="411"/>
                </a:cubicBezTo>
                <a:cubicBezTo>
                  <a:pt x="267" y="417"/>
                  <a:pt x="267" y="417"/>
                  <a:pt x="267" y="417"/>
                </a:cubicBezTo>
                <a:cubicBezTo>
                  <a:pt x="267" y="429"/>
                  <a:pt x="267" y="429"/>
                  <a:pt x="267" y="429"/>
                </a:cubicBezTo>
                <a:cubicBezTo>
                  <a:pt x="267" y="441"/>
                  <a:pt x="267" y="441"/>
                  <a:pt x="267" y="441"/>
                </a:cubicBezTo>
                <a:cubicBezTo>
                  <a:pt x="267" y="448"/>
                  <a:pt x="267" y="448"/>
                  <a:pt x="267" y="448"/>
                </a:cubicBezTo>
                <a:cubicBezTo>
                  <a:pt x="267" y="454"/>
                  <a:pt x="267" y="454"/>
                  <a:pt x="267" y="454"/>
                </a:cubicBezTo>
                <a:cubicBezTo>
                  <a:pt x="266" y="458"/>
                  <a:pt x="266" y="462"/>
                  <a:pt x="266" y="466"/>
                </a:cubicBezTo>
                <a:cubicBezTo>
                  <a:pt x="266" y="470"/>
                  <a:pt x="265" y="474"/>
                  <a:pt x="265" y="478"/>
                </a:cubicBezTo>
                <a:cubicBezTo>
                  <a:pt x="264" y="486"/>
                  <a:pt x="263" y="495"/>
                  <a:pt x="262" y="503"/>
                </a:cubicBezTo>
                <a:cubicBezTo>
                  <a:pt x="262" y="507"/>
                  <a:pt x="261" y="511"/>
                  <a:pt x="260" y="515"/>
                </a:cubicBezTo>
                <a:cubicBezTo>
                  <a:pt x="259" y="521"/>
                  <a:pt x="259" y="521"/>
                  <a:pt x="259" y="521"/>
                </a:cubicBezTo>
                <a:cubicBezTo>
                  <a:pt x="259" y="523"/>
                  <a:pt x="259" y="525"/>
                  <a:pt x="258" y="527"/>
                </a:cubicBezTo>
                <a:cubicBezTo>
                  <a:pt x="252" y="559"/>
                  <a:pt x="243" y="590"/>
                  <a:pt x="232" y="619"/>
                </a:cubicBezTo>
                <a:cubicBezTo>
                  <a:pt x="231" y="620"/>
                  <a:pt x="231" y="622"/>
                  <a:pt x="230" y="624"/>
                </a:cubicBezTo>
                <a:cubicBezTo>
                  <a:pt x="229" y="626"/>
                  <a:pt x="228" y="628"/>
                  <a:pt x="228" y="629"/>
                </a:cubicBezTo>
                <a:cubicBezTo>
                  <a:pt x="226" y="633"/>
                  <a:pt x="225" y="636"/>
                  <a:pt x="223" y="640"/>
                </a:cubicBezTo>
                <a:cubicBezTo>
                  <a:pt x="221" y="643"/>
                  <a:pt x="220" y="647"/>
                  <a:pt x="218" y="650"/>
                </a:cubicBezTo>
                <a:cubicBezTo>
                  <a:pt x="217" y="652"/>
                  <a:pt x="217" y="654"/>
                  <a:pt x="216" y="655"/>
                </a:cubicBezTo>
                <a:cubicBezTo>
                  <a:pt x="215" y="657"/>
                  <a:pt x="214" y="659"/>
                  <a:pt x="213" y="660"/>
                </a:cubicBezTo>
                <a:cubicBezTo>
                  <a:pt x="212" y="664"/>
                  <a:pt x="210" y="667"/>
                  <a:pt x="208" y="670"/>
                </a:cubicBezTo>
                <a:cubicBezTo>
                  <a:pt x="206" y="674"/>
                  <a:pt x="204" y="677"/>
                  <a:pt x="203" y="680"/>
                </a:cubicBezTo>
                <a:cubicBezTo>
                  <a:pt x="202" y="682"/>
                  <a:pt x="201" y="683"/>
                  <a:pt x="200" y="685"/>
                </a:cubicBezTo>
                <a:cubicBezTo>
                  <a:pt x="199" y="687"/>
                  <a:pt x="198" y="688"/>
                  <a:pt x="197" y="690"/>
                </a:cubicBezTo>
                <a:cubicBezTo>
                  <a:pt x="195" y="693"/>
                  <a:pt x="193" y="696"/>
                  <a:pt x="191" y="699"/>
                </a:cubicBezTo>
                <a:cubicBezTo>
                  <a:pt x="176" y="723"/>
                  <a:pt x="159" y="745"/>
                  <a:pt x="142" y="764"/>
                </a:cubicBezTo>
                <a:cubicBezTo>
                  <a:pt x="124" y="782"/>
                  <a:pt x="106" y="798"/>
                  <a:pt x="90" y="810"/>
                </a:cubicBezTo>
                <a:cubicBezTo>
                  <a:pt x="85" y="814"/>
                  <a:pt x="81" y="817"/>
                  <a:pt x="77" y="819"/>
                </a:cubicBezTo>
                <a:cubicBezTo>
                  <a:pt x="75" y="821"/>
                  <a:pt x="73" y="822"/>
                  <a:pt x="71" y="823"/>
                </a:cubicBezTo>
                <a:cubicBezTo>
                  <a:pt x="70" y="824"/>
                  <a:pt x="69" y="825"/>
                  <a:pt x="68" y="825"/>
                </a:cubicBezTo>
                <a:cubicBezTo>
                  <a:pt x="67" y="826"/>
                  <a:pt x="66" y="826"/>
                  <a:pt x="65" y="827"/>
                </a:cubicBezTo>
                <a:cubicBezTo>
                  <a:pt x="61" y="829"/>
                  <a:pt x="58" y="832"/>
                  <a:pt x="54" y="834"/>
                </a:cubicBezTo>
                <a:cubicBezTo>
                  <a:pt x="50" y="836"/>
                  <a:pt x="47" y="838"/>
                  <a:pt x="44" y="840"/>
                </a:cubicBezTo>
                <a:cubicBezTo>
                  <a:pt x="42" y="841"/>
                  <a:pt x="40" y="841"/>
                  <a:pt x="39" y="842"/>
                </a:cubicBezTo>
                <a:cubicBezTo>
                  <a:pt x="37" y="843"/>
                  <a:pt x="36" y="844"/>
                  <a:pt x="34" y="844"/>
                </a:cubicBezTo>
                <a:cubicBezTo>
                  <a:pt x="31" y="846"/>
                  <a:pt x="28" y="847"/>
                  <a:pt x="26" y="848"/>
                </a:cubicBezTo>
                <a:cubicBezTo>
                  <a:pt x="23" y="850"/>
                  <a:pt x="20" y="851"/>
                  <a:pt x="18" y="852"/>
                </a:cubicBezTo>
                <a:cubicBezTo>
                  <a:pt x="16" y="853"/>
                  <a:pt x="14" y="854"/>
                  <a:pt x="12" y="854"/>
                </a:cubicBezTo>
                <a:cubicBezTo>
                  <a:pt x="4" y="857"/>
                  <a:pt x="0" y="859"/>
                  <a:pt x="0" y="8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00">
              <a:cs typeface="+mn-ea"/>
              <a:sym typeface="+mn-lt"/>
            </a:endParaRPr>
          </a:p>
        </p:txBody>
      </p:sp>
      <p:grpSp>
        <p:nvGrpSpPr>
          <p:cNvPr id="92" name="Group 6"/>
          <p:cNvGrpSpPr/>
          <p:nvPr/>
        </p:nvGrpSpPr>
        <p:grpSpPr>
          <a:xfrm>
            <a:off x="456803" y="2242186"/>
            <a:ext cx="8222061" cy="1693863"/>
            <a:chOff x="456802" y="2333625"/>
            <a:chExt cx="8222061" cy="1693863"/>
          </a:xfrm>
        </p:grpSpPr>
        <p:sp>
          <p:nvSpPr>
            <p:cNvPr id="93" name="Freeform 12"/>
            <p:cNvSpPr/>
            <p:nvPr/>
          </p:nvSpPr>
          <p:spPr bwMode="auto">
            <a:xfrm>
              <a:off x="456802" y="2609850"/>
              <a:ext cx="1073150" cy="1143000"/>
            </a:xfrm>
            <a:custGeom>
              <a:avLst/>
              <a:gdLst>
                <a:gd name="T0" fmla="*/ 143 w 487"/>
                <a:gd name="T1" fmla="*/ 0 h 518"/>
                <a:gd name="T2" fmla="*/ 483 w 487"/>
                <a:gd name="T3" fmla="*/ 242 h 518"/>
                <a:gd name="T4" fmla="*/ 487 w 487"/>
                <a:gd name="T5" fmla="*/ 242 h 518"/>
                <a:gd name="T6" fmla="*/ 487 w 487"/>
                <a:gd name="T7" fmla="*/ 276 h 518"/>
                <a:gd name="T8" fmla="*/ 483 w 487"/>
                <a:gd name="T9" fmla="*/ 276 h 518"/>
                <a:gd name="T10" fmla="*/ 143 w 487"/>
                <a:gd name="T11" fmla="*/ 518 h 518"/>
                <a:gd name="T12" fmla="*/ 144 w 487"/>
                <a:gd name="T13" fmla="*/ 259 h 518"/>
                <a:gd name="T14" fmla="*/ 143 w 487"/>
                <a:gd name="T1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" h="518">
                  <a:moveTo>
                    <a:pt x="143" y="0"/>
                  </a:moveTo>
                  <a:cubicBezTo>
                    <a:pt x="264" y="0"/>
                    <a:pt x="433" y="185"/>
                    <a:pt x="483" y="242"/>
                  </a:cubicBezTo>
                  <a:cubicBezTo>
                    <a:pt x="487" y="242"/>
                    <a:pt x="487" y="242"/>
                    <a:pt x="487" y="242"/>
                  </a:cubicBezTo>
                  <a:cubicBezTo>
                    <a:pt x="487" y="276"/>
                    <a:pt x="487" y="276"/>
                    <a:pt x="487" y="276"/>
                  </a:cubicBezTo>
                  <a:cubicBezTo>
                    <a:pt x="483" y="276"/>
                    <a:pt x="483" y="276"/>
                    <a:pt x="483" y="276"/>
                  </a:cubicBezTo>
                  <a:cubicBezTo>
                    <a:pt x="433" y="333"/>
                    <a:pt x="264" y="518"/>
                    <a:pt x="143" y="518"/>
                  </a:cubicBezTo>
                  <a:cubicBezTo>
                    <a:pt x="0" y="518"/>
                    <a:pt x="144" y="402"/>
                    <a:pt x="144" y="259"/>
                  </a:cubicBezTo>
                  <a:cubicBezTo>
                    <a:pt x="144" y="116"/>
                    <a:pt x="0" y="0"/>
                    <a:pt x="1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cs typeface="+mn-ea"/>
                <a:sym typeface="+mn-lt"/>
              </a:endParaRPr>
            </a:p>
          </p:txBody>
        </p:sp>
        <p:sp>
          <p:nvSpPr>
            <p:cNvPr id="94" name="Freeform 13"/>
            <p:cNvSpPr>
              <a:spLocks noEditPoints="1"/>
            </p:cNvSpPr>
            <p:nvPr/>
          </p:nvSpPr>
          <p:spPr bwMode="auto">
            <a:xfrm>
              <a:off x="6784975" y="2333625"/>
              <a:ext cx="1893888" cy="1693863"/>
            </a:xfrm>
            <a:custGeom>
              <a:avLst/>
              <a:gdLst>
                <a:gd name="T0" fmla="*/ 90 w 860"/>
                <a:gd name="T1" fmla="*/ 435 h 768"/>
                <a:gd name="T2" fmla="*/ 195 w 860"/>
                <a:gd name="T3" fmla="*/ 768 h 768"/>
                <a:gd name="T4" fmla="*/ 860 w 860"/>
                <a:gd name="T5" fmla="*/ 454 h 768"/>
                <a:gd name="T6" fmla="*/ 195 w 860"/>
                <a:gd name="T7" fmla="*/ 0 h 768"/>
                <a:gd name="T8" fmla="*/ 90 w 860"/>
                <a:gd name="T9" fmla="*/ 333 h 768"/>
                <a:gd name="T10" fmla="*/ 27 w 860"/>
                <a:gd name="T11" fmla="*/ 335 h 768"/>
                <a:gd name="T12" fmla="*/ 27 w 860"/>
                <a:gd name="T13" fmla="*/ 433 h 768"/>
                <a:gd name="T14" fmla="*/ 90 w 860"/>
                <a:gd name="T15" fmla="*/ 435 h 768"/>
                <a:gd name="T16" fmla="*/ 444 w 860"/>
                <a:gd name="T17" fmla="*/ 265 h 768"/>
                <a:gd name="T18" fmla="*/ 505 w 860"/>
                <a:gd name="T19" fmla="*/ 203 h 768"/>
                <a:gd name="T20" fmla="*/ 566 w 860"/>
                <a:gd name="T21" fmla="*/ 265 h 768"/>
                <a:gd name="T22" fmla="*/ 505 w 860"/>
                <a:gd name="T23" fmla="*/ 326 h 768"/>
                <a:gd name="T24" fmla="*/ 444 w 860"/>
                <a:gd name="T25" fmla="*/ 26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0" h="768">
                  <a:moveTo>
                    <a:pt x="90" y="435"/>
                  </a:moveTo>
                  <a:cubicBezTo>
                    <a:pt x="76" y="623"/>
                    <a:pt x="0" y="768"/>
                    <a:pt x="195" y="768"/>
                  </a:cubicBezTo>
                  <a:cubicBezTo>
                    <a:pt x="407" y="768"/>
                    <a:pt x="860" y="454"/>
                    <a:pt x="860" y="454"/>
                  </a:cubicBezTo>
                  <a:cubicBezTo>
                    <a:pt x="860" y="243"/>
                    <a:pt x="407" y="0"/>
                    <a:pt x="195" y="0"/>
                  </a:cubicBezTo>
                  <a:cubicBezTo>
                    <a:pt x="0" y="0"/>
                    <a:pt x="76" y="146"/>
                    <a:pt x="90" y="333"/>
                  </a:cubicBezTo>
                  <a:cubicBezTo>
                    <a:pt x="27" y="335"/>
                    <a:pt x="27" y="335"/>
                    <a:pt x="27" y="335"/>
                  </a:cubicBezTo>
                  <a:cubicBezTo>
                    <a:pt x="27" y="433"/>
                    <a:pt x="27" y="433"/>
                    <a:pt x="27" y="433"/>
                  </a:cubicBezTo>
                  <a:lnTo>
                    <a:pt x="90" y="435"/>
                  </a:lnTo>
                  <a:close/>
                  <a:moveTo>
                    <a:pt x="444" y="265"/>
                  </a:moveTo>
                  <a:cubicBezTo>
                    <a:pt x="444" y="231"/>
                    <a:pt x="471" y="203"/>
                    <a:pt x="505" y="203"/>
                  </a:cubicBezTo>
                  <a:cubicBezTo>
                    <a:pt x="539" y="203"/>
                    <a:pt x="566" y="231"/>
                    <a:pt x="566" y="265"/>
                  </a:cubicBezTo>
                  <a:cubicBezTo>
                    <a:pt x="566" y="298"/>
                    <a:pt x="539" y="326"/>
                    <a:pt x="505" y="326"/>
                  </a:cubicBezTo>
                  <a:cubicBezTo>
                    <a:pt x="471" y="326"/>
                    <a:pt x="444" y="298"/>
                    <a:pt x="444" y="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cs typeface="+mn-ea"/>
                <a:sym typeface="+mn-lt"/>
              </a:endParaRPr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1054893" y="2892425"/>
              <a:ext cx="6161088" cy="577850"/>
            </a:xfrm>
            <a:custGeom>
              <a:avLst/>
              <a:gdLst>
                <a:gd name="T0" fmla="*/ 2797 w 2797"/>
                <a:gd name="T1" fmla="*/ 12 h 262"/>
                <a:gd name="T2" fmla="*/ 2684 w 2797"/>
                <a:gd name="T3" fmla="*/ 0 h 262"/>
                <a:gd name="T4" fmla="*/ 0 w 2797"/>
                <a:gd name="T5" fmla="*/ 104 h 262"/>
                <a:gd name="T6" fmla="*/ 0 w 2797"/>
                <a:gd name="T7" fmla="*/ 158 h 262"/>
                <a:gd name="T8" fmla="*/ 2684 w 2797"/>
                <a:gd name="T9" fmla="*/ 262 h 262"/>
                <a:gd name="T10" fmla="*/ 2797 w 2797"/>
                <a:gd name="T11" fmla="*/ 251 h 262"/>
                <a:gd name="T12" fmla="*/ 2797 w 2797"/>
                <a:gd name="T13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7" h="262">
                  <a:moveTo>
                    <a:pt x="2797" y="12"/>
                  </a:moveTo>
                  <a:cubicBezTo>
                    <a:pt x="2761" y="8"/>
                    <a:pt x="2724" y="4"/>
                    <a:pt x="2684" y="0"/>
                  </a:cubicBezTo>
                  <a:cubicBezTo>
                    <a:pt x="1789" y="35"/>
                    <a:pt x="895" y="69"/>
                    <a:pt x="0" y="10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895" y="193"/>
                    <a:pt x="1790" y="228"/>
                    <a:pt x="2684" y="262"/>
                  </a:cubicBezTo>
                  <a:cubicBezTo>
                    <a:pt x="2724" y="258"/>
                    <a:pt x="2761" y="255"/>
                    <a:pt x="2797" y="251"/>
                  </a:cubicBezTo>
                  <a:lnTo>
                    <a:pt x="2797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cs typeface="+mn-ea"/>
                <a:sym typeface="+mn-lt"/>
              </a:endParaRPr>
            </a:p>
          </p:txBody>
        </p:sp>
      </p:grpSp>
      <p:cxnSp>
        <p:nvCxnSpPr>
          <p:cNvPr id="96" name="Straight Arrow Connector 10"/>
          <p:cNvCxnSpPr/>
          <p:nvPr/>
        </p:nvCxnSpPr>
        <p:spPr>
          <a:xfrm>
            <a:off x="1410030" y="2795681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1"/>
          <p:cNvSpPr txBox="1"/>
          <p:nvPr/>
        </p:nvSpPr>
        <p:spPr>
          <a:xfrm>
            <a:off x="1518253" y="2557431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98" name="Straight Arrow Connector 12"/>
          <p:cNvCxnSpPr/>
          <p:nvPr/>
        </p:nvCxnSpPr>
        <p:spPr>
          <a:xfrm>
            <a:off x="1395016" y="3498108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13"/>
          <p:cNvSpPr txBox="1"/>
          <p:nvPr/>
        </p:nvSpPr>
        <p:spPr>
          <a:xfrm>
            <a:off x="1503239" y="3259859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00" name="Straight Arrow Connector 14"/>
          <p:cNvCxnSpPr/>
          <p:nvPr/>
        </p:nvCxnSpPr>
        <p:spPr>
          <a:xfrm>
            <a:off x="2657496" y="2586089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5"/>
          <p:cNvSpPr txBox="1"/>
          <p:nvPr/>
        </p:nvSpPr>
        <p:spPr>
          <a:xfrm>
            <a:off x="2765719" y="2347839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02" name="Straight Arrow Connector 16"/>
          <p:cNvCxnSpPr/>
          <p:nvPr/>
        </p:nvCxnSpPr>
        <p:spPr>
          <a:xfrm>
            <a:off x="2652007" y="3717141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7"/>
          <p:cNvSpPr txBox="1"/>
          <p:nvPr/>
        </p:nvSpPr>
        <p:spPr>
          <a:xfrm>
            <a:off x="2760230" y="3478892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4" name="TextBox 18"/>
          <p:cNvSpPr txBox="1"/>
          <p:nvPr/>
        </p:nvSpPr>
        <p:spPr>
          <a:xfrm>
            <a:off x="6903299" y="293444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id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TextBox 19"/>
          <p:cNvSpPr txBox="1"/>
          <p:nvPr/>
        </p:nvSpPr>
        <p:spPr>
          <a:xfrm>
            <a:off x="805666" y="28276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endParaRPr lang="id-ID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6" name="Straight Arrow Connector 20"/>
          <p:cNvCxnSpPr/>
          <p:nvPr/>
        </p:nvCxnSpPr>
        <p:spPr>
          <a:xfrm>
            <a:off x="3928357" y="2422512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21"/>
          <p:cNvSpPr txBox="1"/>
          <p:nvPr/>
        </p:nvSpPr>
        <p:spPr>
          <a:xfrm>
            <a:off x="4036580" y="2184263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08" name="Straight Arrow Connector 22"/>
          <p:cNvCxnSpPr/>
          <p:nvPr/>
        </p:nvCxnSpPr>
        <p:spPr>
          <a:xfrm>
            <a:off x="3928357" y="3917166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23"/>
          <p:cNvSpPr txBox="1"/>
          <p:nvPr/>
        </p:nvSpPr>
        <p:spPr>
          <a:xfrm>
            <a:off x="4036580" y="367891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0" name="Straight Arrow Connector 24"/>
          <p:cNvCxnSpPr/>
          <p:nvPr/>
        </p:nvCxnSpPr>
        <p:spPr>
          <a:xfrm>
            <a:off x="5347450" y="2639579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25"/>
          <p:cNvSpPr txBox="1"/>
          <p:nvPr/>
        </p:nvSpPr>
        <p:spPr>
          <a:xfrm>
            <a:off x="5455673" y="2401329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2" name="Straight Arrow Connector 26"/>
          <p:cNvCxnSpPr/>
          <p:nvPr/>
        </p:nvCxnSpPr>
        <p:spPr>
          <a:xfrm>
            <a:off x="5109325" y="4134233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27"/>
          <p:cNvSpPr txBox="1"/>
          <p:nvPr/>
        </p:nvSpPr>
        <p:spPr>
          <a:xfrm>
            <a:off x="5217548" y="3895983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4" name="Straight Arrow Connector 28"/>
          <p:cNvCxnSpPr/>
          <p:nvPr/>
        </p:nvCxnSpPr>
        <p:spPr>
          <a:xfrm>
            <a:off x="5185173" y="2192793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29"/>
          <p:cNvSpPr txBox="1"/>
          <p:nvPr/>
        </p:nvSpPr>
        <p:spPr>
          <a:xfrm>
            <a:off x="5293396" y="1954544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6" name="Straight Arrow Connector 30"/>
          <p:cNvCxnSpPr/>
          <p:nvPr/>
        </p:nvCxnSpPr>
        <p:spPr>
          <a:xfrm>
            <a:off x="5261373" y="3687447"/>
            <a:ext cx="9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31"/>
          <p:cNvSpPr txBox="1"/>
          <p:nvPr/>
        </p:nvSpPr>
        <p:spPr>
          <a:xfrm>
            <a:off x="5369596" y="3449198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tx2"/>
                </a:solidFill>
                <a:cs typeface="+mn-ea"/>
                <a:sym typeface="+mn-lt"/>
              </a:rPr>
              <a:t>添加内容</a:t>
            </a:r>
            <a:endParaRPr lang="id-ID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18" name="Group 32"/>
          <p:cNvGrpSpPr/>
          <p:nvPr/>
        </p:nvGrpSpPr>
        <p:grpSpPr>
          <a:xfrm>
            <a:off x="1414462" y="3723325"/>
            <a:ext cx="991394" cy="366713"/>
            <a:chOff x="1414461" y="3814762"/>
            <a:chExt cx="991394" cy="366713"/>
          </a:xfrm>
        </p:grpSpPr>
        <p:sp>
          <p:nvSpPr>
            <p:cNvPr id="119" name="Rounded Rectangle 33"/>
            <p:cNvSpPr/>
            <p:nvPr/>
          </p:nvSpPr>
          <p:spPr>
            <a:xfrm>
              <a:off x="1414461" y="3814762"/>
              <a:ext cx="991394" cy="36671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TextBox 34"/>
            <p:cNvSpPr txBox="1"/>
            <p:nvPr/>
          </p:nvSpPr>
          <p:spPr>
            <a:xfrm>
              <a:off x="1473213" y="385566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Group 35"/>
          <p:cNvGrpSpPr/>
          <p:nvPr/>
        </p:nvGrpSpPr>
        <p:grpSpPr>
          <a:xfrm>
            <a:off x="1414462" y="2121139"/>
            <a:ext cx="991394" cy="366713"/>
            <a:chOff x="1414461" y="2212579"/>
            <a:chExt cx="991394" cy="366713"/>
          </a:xfrm>
        </p:grpSpPr>
        <p:sp>
          <p:nvSpPr>
            <p:cNvPr id="122" name="Rounded Rectangle 36"/>
            <p:cNvSpPr/>
            <p:nvPr/>
          </p:nvSpPr>
          <p:spPr>
            <a:xfrm>
              <a:off x="1414461" y="2212579"/>
              <a:ext cx="991394" cy="36671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TextBox 37"/>
            <p:cNvSpPr txBox="1"/>
            <p:nvPr/>
          </p:nvSpPr>
          <p:spPr>
            <a:xfrm>
              <a:off x="1473213" y="225490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Group 38"/>
          <p:cNvGrpSpPr/>
          <p:nvPr/>
        </p:nvGrpSpPr>
        <p:grpSpPr>
          <a:xfrm>
            <a:off x="2505473" y="4037644"/>
            <a:ext cx="991394" cy="366713"/>
            <a:chOff x="2505471" y="4129087"/>
            <a:chExt cx="991394" cy="366713"/>
          </a:xfrm>
        </p:grpSpPr>
        <p:sp>
          <p:nvSpPr>
            <p:cNvPr id="125" name="Rounded Rectangle 39"/>
            <p:cNvSpPr/>
            <p:nvPr/>
          </p:nvSpPr>
          <p:spPr>
            <a:xfrm>
              <a:off x="2505471" y="4129087"/>
              <a:ext cx="991394" cy="36671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TextBox 40"/>
            <p:cNvSpPr txBox="1"/>
            <p:nvPr/>
          </p:nvSpPr>
          <p:spPr>
            <a:xfrm>
              <a:off x="2569143" y="417406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7" name="Group 41"/>
          <p:cNvGrpSpPr/>
          <p:nvPr/>
        </p:nvGrpSpPr>
        <p:grpSpPr>
          <a:xfrm>
            <a:off x="2505473" y="1795699"/>
            <a:ext cx="991394" cy="366713"/>
            <a:chOff x="2505471" y="1887141"/>
            <a:chExt cx="991394" cy="366713"/>
          </a:xfrm>
        </p:grpSpPr>
        <p:sp>
          <p:nvSpPr>
            <p:cNvPr id="128" name="Rounded Rectangle 42"/>
            <p:cNvSpPr/>
            <p:nvPr/>
          </p:nvSpPr>
          <p:spPr>
            <a:xfrm>
              <a:off x="2505471" y="1887141"/>
              <a:ext cx="991394" cy="36671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9" name="TextBox 43"/>
            <p:cNvSpPr txBox="1"/>
            <p:nvPr/>
          </p:nvSpPr>
          <p:spPr>
            <a:xfrm>
              <a:off x="2569143" y="1935129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0" name="Group 44"/>
          <p:cNvGrpSpPr/>
          <p:nvPr/>
        </p:nvGrpSpPr>
        <p:grpSpPr>
          <a:xfrm>
            <a:off x="3792934" y="4151951"/>
            <a:ext cx="991394" cy="366713"/>
            <a:chOff x="3792933" y="4243387"/>
            <a:chExt cx="991394" cy="366713"/>
          </a:xfrm>
        </p:grpSpPr>
        <p:sp>
          <p:nvSpPr>
            <p:cNvPr id="131" name="Rounded Rectangle 45"/>
            <p:cNvSpPr/>
            <p:nvPr/>
          </p:nvSpPr>
          <p:spPr>
            <a:xfrm>
              <a:off x="3792933" y="4243387"/>
              <a:ext cx="991394" cy="36671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2" name="TextBox 46"/>
            <p:cNvSpPr txBox="1"/>
            <p:nvPr/>
          </p:nvSpPr>
          <p:spPr>
            <a:xfrm>
              <a:off x="3863660" y="428379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3" name="Group 47"/>
          <p:cNvGrpSpPr/>
          <p:nvPr/>
        </p:nvGrpSpPr>
        <p:grpSpPr>
          <a:xfrm>
            <a:off x="3792934" y="1671878"/>
            <a:ext cx="991394" cy="366713"/>
            <a:chOff x="3792933" y="1763316"/>
            <a:chExt cx="991394" cy="366713"/>
          </a:xfrm>
        </p:grpSpPr>
        <p:sp>
          <p:nvSpPr>
            <p:cNvPr id="134" name="Rounded Rectangle 48"/>
            <p:cNvSpPr/>
            <p:nvPr/>
          </p:nvSpPr>
          <p:spPr>
            <a:xfrm>
              <a:off x="3792933" y="1763316"/>
              <a:ext cx="991394" cy="36671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5" name="TextBox 49"/>
            <p:cNvSpPr txBox="1"/>
            <p:nvPr/>
          </p:nvSpPr>
          <p:spPr>
            <a:xfrm>
              <a:off x="3854135" y="1816256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6" name="Group 50"/>
          <p:cNvGrpSpPr/>
          <p:nvPr/>
        </p:nvGrpSpPr>
        <p:grpSpPr>
          <a:xfrm>
            <a:off x="5088334" y="4258311"/>
            <a:ext cx="991394" cy="366713"/>
            <a:chOff x="5088333" y="4349750"/>
            <a:chExt cx="991394" cy="366713"/>
          </a:xfrm>
        </p:grpSpPr>
        <p:sp>
          <p:nvSpPr>
            <p:cNvPr id="137" name="Rounded Rectangle 51"/>
            <p:cNvSpPr/>
            <p:nvPr/>
          </p:nvSpPr>
          <p:spPr>
            <a:xfrm>
              <a:off x="5088333" y="4349750"/>
              <a:ext cx="991394" cy="3667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TextBox 52"/>
            <p:cNvSpPr txBox="1"/>
            <p:nvPr/>
          </p:nvSpPr>
          <p:spPr>
            <a:xfrm>
              <a:off x="5149535" y="438856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9" name="Group 53"/>
          <p:cNvGrpSpPr/>
          <p:nvPr/>
        </p:nvGrpSpPr>
        <p:grpSpPr>
          <a:xfrm>
            <a:off x="5088334" y="1518286"/>
            <a:ext cx="991394" cy="366713"/>
            <a:chOff x="5088333" y="1609725"/>
            <a:chExt cx="991394" cy="366713"/>
          </a:xfrm>
        </p:grpSpPr>
        <p:sp>
          <p:nvSpPr>
            <p:cNvPr id="140" name="Rounded Rectangle 54"/>
            <p:cNvSpPr/>
            <p:nvPr/>
          </p:nvSpPr>
          <p:spPr>
            <a:xfrm>
              <a:off x="5088333" y="1609725"/>
              <a:ext cx="991394" cy="3667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TextBox 55"/>
            <p:cNvSpPr txBox="1"/>
            <p:nvPr/>
          </p:nvSpPr>
          <p:spPr>
            <a:xfrm>
              <a:off x="5140010" y="165433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>
          <a:xfrm>
            <a:off x="831780" y="1313154"/>
            <a:ext cx="1080881" cy="91797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>
            <a:off x="2552672" y="1318306"/>
            <a:ext cx="1073426" cy="91797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4282891" y="1325759"/>
            <a:ext cx="1065161" cy="91797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1673058" y="3662926"/>
            <a:ext cx="1080881" cy="917265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3427779" y="3670381"/>
            <a:ext cx="1063024" cy="902356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9" name="Рисунок 8"/>
          <p:cNvSpPr>
            <a:spLocks noGrp="1"/>
          </p:cNvSpPr>
          <p:nvPr>
            <p:ph type="pic" sz="quarter" idx="16"/>
          </p:nvPr>
        </p:nvSpPr>
        <p:spPr>
          <a:xfrm>
            <a:off x="5154239" y="3625655"/>
            <a:ext cx="1073426" cy="938063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6005114" y="1316665"/>
            <a:ext cx="1064893" cy="952625"/>
          </a:xfr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3" name="Группа 2"/>
          <p:cNvGrpSpPr/>
          <p:nvPr/>
        </p:nvGrpSpPr>
        <p:grpSpPr>
          <a:xfrm>
            <a:off x="67180" y="2795410"/>
            <a:ext cx="8609276" cy="268685"/>
            <a:chOff x="1820288" y="6336824"/>
            <a:chExt cx="22958068" cy="716493"/>
          </a:xfrm>
        </p:grpSpPr>
        <p:sp>
          <p:nvSpPr>
            <p:cNvPr id="12" name="Фигура"/>
            <p:cNvSpPr/>
            <p:nvPr/>
          </p:nvSpPr>
          <p:spPr>
            <a:xfrm>
              <a:off x="1820288" y="6336824"/>
              <a:ext cx="2242807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DED"/>
            </a:solidFill>
            <a:ln w="50800">
              <a:solidFill>
                <a:schemeClr val="accent5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Фигура"/>
            <p:cNvSpPr/>
            <p:nvPr/>
          </p:nvSpPr>
          <p:spPr>
            <a:xfrm>
              <a:off x="4121983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Фигура"/>
            <p:cNvSpPr/>
            <p:nvPr/>
          </p:nvSpPr>
          <p:spPr>
            <a:xfrm>
              <a:off x="6423679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Фигура"/>
            <p:cNvSpPr/>
            <p:nvPr/>
          </p:nvSpPr>
          <p:spPr>
            <a:xfrm>
              <a:off x="8725375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0800">
              <a:solidFill>
                <a:schemeClr val="accent3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Фигура"/>
            <p:cNvSpPr/>
            <p:nvPr/>
          </p:nvSpPr>
          <p:spPr>
            <a:xfrm>
              <a:off x="11027071" y="6336824"/>
              <a:ext cx="2242807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508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Фигура"/>
            <p:cNvSpPr/>
            <p:nvPr/>
          </p:nvSpPr>
          <p:spPr>
            <a:xfrm>
              <a:off x="13328766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Фигура"/>
            <p:cNvSpPr/>
            <p:nvPr/>
          </p:nvSpPr>
          <p:spPr>
            <a:xfrm>
              <a:off x="15630462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Фигура"/>
            <p:cNvSpPr/>
            <p:nvPr/>
          </p:nvSpPr>
          <p:spPr>
            <a:xfrm>
              <a:off x="17932158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0800">
              <a:solidFill>
                <a:schemeClr val="accent3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Фигура"/>
            <p:cNvSpPr/>
            <p:nvPr/>
          </p:nvSpPr>
          <p:spPr>
            <a:xfrm>
              <a:off x="20233854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Фигура"/>
            <p:cNvSpPr/>
            <p:nvPr/>
          </p:nvSpPr>
          <p:spPr>
            <a:xfrm>
              <a:off x="22535548" y="6336824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chemeClr val="accent5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30910" y="1316663"/>
            <a:ext cx="1076351" cy="1699878"/>
            <a:chOff x="3856899" y="2393504"/>
            <a:chExt cx="2870267" cy="4533008"/>
          </a:xfrm>
        </p:grpSpPr>
        <p:grpSp>
          <p:nvGrpSpPr>
            <p:cNvPr id="59" name="Группа 58"/>
            <p:cNvGrpSpPr/>
            <p:nvPr/>
          </p:nvGrpSpPr>
          <p:grpSpPr>
            <a:xfrm rot="10800000">
              <a:off x="3856899" y="2393504"/>
              <a:ext cx="2870267" cy="4533008"/>
              <a:chOff x="8628707" y="6753994"/>
              <a:chExt cx="2870267" cy="4533008"/>
            </a:xfrm>
          </p:grpSpPr>
          <p:sp>
            <p:nvSpPr>
              <p:cNvPr id="60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1"/>
              </a:solidFill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Text Box 2"/>
            <p:cNvSpPr txBox="1"/>
            <p:nvPr/>
          </p:nvSpPr>
          <p:spPr bwMode="auto">
            <a:xfrm>
              <a:off x="4349056" y="4987992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JANUARY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551573" y="1316663"/>
            <a:ext cx="1076351" cy="1699878"/>
            <a:chOff x="8445334" y="2393504"/>
            <a:chExt cx="2870267" cy="4533008"/>
          </a:xfrm>
        </p:grpSpPr>
        <p:grpSp>
          <p:nvGrpSpPr>
            <p:cNvPr id="41" name="Группа 40"/>
            <p:cNvGrpSpPr/>
            <p:nvPr/>
          </p:nvGrpSpPr>
          <p:grpSpPr>
            <a:xfrm rot="10800000">
              <a:off x="8445334" y="2393504"/>
              <a:ext cx="2870267" cy="4533008"/>
              <a:chOff x="8628707" y="6753994"/>
              <a:chExt cx="2870267" cy="4533008"/>
            </a:xfrm>
          </p:grpSpPr>
          <p:sp>
            <p:nvSpPr>
              <p:cNvPr id="42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3"/>
              </a:solidFill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 Box 2"/>
            <p:cNvSpPr txBox="1"/>
            <p:nvPr/>
          </p:nvSpPr>
          <p:spPr bwMode="auto">
            <a:xfrm>
              <a:off x="8931931" y="4987992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MARCH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272236" y="1316663"/>
            <a:ext cx="1076351" cy="1699878"/>
            <a:chOff x="13033769" y="2393504"/>
            <a:chExt cx="2870267" cy="4533008"/>
          </a:xfrm>
        </p:grpSpPr>
        <p:grpSp>
          <p:nvGrpSpPr>
            <p:cNvPr id="47" name="Группа 46"/>
            <p:cNvGrpSpPr/>
            <p:nvPr/>
          </p:nvGrpSpPr>
          <p:grpSpPr>
            <a:xfrm rot="10800000">
              <a:off x="13033769" y="2393504"/>
              <a:ext cx="2870267" cy="4533008"/>
              <a:chOff x="8628707" y="6753994"/>
              <a:chExt cx="2870267" cy="4533008"/>
            </a:xfrm>
          </p:grpSpPr>
          <p:sp>
            <p:nvSpPr>
              <p:cNvPr id="48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1"/>
              </a:solidFill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 Box 2"/>
            <p:cNvSpPr txBox="1"/>
            <p:nvPr/>
          </p:nvSpPr>
          <p:spPr bwMode="auto">
            <a:xfrm>
              <a:off x="13502606" y="4987992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MAY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992899" y="1316664"/>
            <a:ext cx="1076351" cy="1699878"/>
            <a:chOff x="17622203" y="2393505"/>
            <a:chExt cx="2870267" cy="4533008"/>
          </a:xfrm>
        </p:grpSpPr>
        <p:grpSp>
          <p:nvGrpSpPr>
            <p:cNvPr id="53" name="Группа 52"/>
            <p:cNvGrpSpPr/>
            <p:nvPr/>
          </p:nvGrpSpPr>
          <p:grpSpPr>
            <a:xfrm rot="10800000">
              <a:off x="17622203" y="2393505"/>
              <a:ext cx="2870267" cy="4533008"/>
              <a:chOff x="8628707" y="6753994"/>
              <a:chExt cx="2870267" cy="4533008"/>
            </a:xfrm>
          </p:grpSpPr>
          <p:sp>
            <p:nvSpPr>
              <p:cNvPr id="54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3"/>
              </a:solidFill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 Box 2"/>
            <p:cNvSpPr txBox="1"/>
            <p:nvPr/>
          </p:nvSpPr>
          <p:spPr bwMode="auto">
            <a:xfrm>
              <a:off x="18106000" y="4987990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JULY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414130" y="2877088"/>
            <a:ext cx="1076351" cy="1699878"/>
            <a:chOff x="10745487" y="6554636"/>
            <a:chExt cx="2870267" cy="453300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0745487" y="6554636"/>
              <a:ext cx="2870267" cy="4533008"/>
              <a:chOff x="8628707" y="6753994"/>
              <a:chExt cx="2870267" cy="4533008"/>
            </a:xfrm>
          </p:grpSpPr>
          <p:sp>
            <p:nvSpPr>
              <p:cNvPr id="30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Линия"/>
              <p:cNvSpPr/>
              <p:nvPr/>
            </p:nvSpPr>
            <p:spPr>
              <a:xfrm flipV="1">
                <a:off x="10063841" y="7232361"/>
                <a:ext cx="0" cy="945412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6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6"/>
              </a:solidFill>
              <a:ln w="50800">
                <a:solidFill>
                  <a:schemeClr val="accent6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Text Box 2"/>
            <p:cNvSpPr txBox="1"/>
            <p:nvPr/>
          </p:nvSpPr>
          <p:spPr bwMode="auto">
            <a:xfrm>
              <a:off x="11207532" y="8161484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APRIL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153441" y="2877088"/>
            <a:ext cx="1076351" cy="1699878"/>
            <a:chOff x="15383650" y="6554636"/>
            <a:chExt cx="2870267" cy="453300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5383650" y="6554636"/>
              <a:ext cx="2870267" cy="4533008"/>
              <a:chOff x="8628707" y="6753994"/>
              <a:chExt cx="2870267" cy="4533008"/>
            </a:xfrm>
          </p:grpSpPr>
          <p:sp>
            <p:nvSpPr>
              <p:cNvPr id="36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Линия"/>
              <p:cNvSpPr/>
              <p:nvPr/>
            </p:nvSpPr>
            <p:spPr>
              <a:xfrm flipV="1">
                <a:off x="10063841" y="7129372"/>
                <a:ext cx="0" cy="1048401"/>
              </a:xfrm>
              <a:prstGeom prst="line">
                <a:avLst/>
              </a:prstGeom>
              <a:ln w="5080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2"/>
              </a:solidFill>
              <a:ln w="5080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" name="Text Box 2"/>
            <p:cNvSpPr txBox="1"/>
            <p:nvPr/>
          </p:nvSpPr>
          <p:spPr bwMode="auto">
            <a:xfrm>
              <a:off x="15857719" y="8161484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JUNE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674819" y="2877088"/>
            <a:ext cx="1076351" cy="1699878"/>
            <a:chOff x="6107324" y="6554636"/>
            <a:chExt cx="2870267" cy="453300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107324" y="6554636"/>
              <a:ext cx="2870267" cy="4533008"/>
              <a:chOff x="8628707" y="6753994"/>
              <a:chExt cx="2870267" cy="4533008"/>
            </a:xfrm>
          </p:grpSpPr>
          <p:sp>
            <p:nvSpPr>
              <p:cNvPr id="16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Линия"/>
              <p:cNvSpPr/>
              <p:nvPr/>
            </p:nvSpPr>
            <p:spPr>
              <a:xfrm flipV="1">
                <a:off x="10063841" y="7129371"/>
                <a:ext cx="0" cy="1048402"/>
              </a:xfrm>
              <a:prstGeom prst="line">
                <a:avLst/>
              </a:prstGeom>
              <a:ln w="5080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2"/>
              </a:solidFill>
              <a:ln w="50800">
                <a:solidFill>
                  <a:schemeClr val="accent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Text Box 2"/>
            <p:cNvSpPr txBox="1"/>
            <p:nvPr/>
          </p:nvSpPr>
          <p:spPr bwMode="auto">
            <a:xfrm>
              <a:off x="6584897" y="8161484"/>
              <a:ext cx="1902676" cy="36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700" b="1" dirty="0">
                  <a:solidFill>
                    <a:srgbClr val="FEFFFF"/>
                  </a:solidFill>
                  <a:cs typeface="+mn-ea"/>
                  <a:sym typeface="+mn-lt"/>
                </a:rPr>
                <a:t>FEBRUARY</a:t>
              </a:r>
              <a:endParaRPr lang="x-none" altLang="x-none" sz="700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Shape 47"/>
          <p:cNvSpPr/>
          <p:nvPr/>
        </p:nvSpPr>
        <p:spPr bwMode="auto">
          <a:xfrm>
            <a:off x="7191459" y="1760464"/>
            <a:ext cx="1874145" cy="2307863"/>
          </a:xfrm>
          <a:custGeom>
            <a:avLst/>
            <a:gdLst>
              <a:gd name="T0" fmla="*/ 2147483646 w 21455"/>
              <a:gd name="T1" fmla="*/ 2147483646 h 21547"/>
              <a:gd name="T2" fmla="*/ 2147483646 w 21455"/>
              <a:gd name="T3" fmla="*/ 2147483646 h 21547"/>
              <a:gd name="T4" fmla="*/ 2147483646 w 21455"/>
              <a:gd name="T5" fmla="*/ 2147483646 h 21547"/>
              <a:gd name="T6" fmla="*/ 2147483646 w 21455"/>
              <a:gd name="T7" fmla="*/ 2147483646 h 215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5" h="21547" extrusionOk="0">
                <a:moveTo>
                  <a:pt x="6771" y="3"/>
                </a:moveTo>
                <a:cubicBezTo>
                  <a:pt x="6609" y="11"/>
                  <a:pt x="6448" y="32"/>
                  <a:pt x="6289" y="63"/>
                </a:cubicBezTo>
                <a:cubicBezTo>
                  <a:pt x="5701" y="178"/>
                  <a:pt x="5167" y="433"/>
                  <a:pt x="4757" y="795"/>
                </a:cubicBezTo>
                <a:cubicBezTo>
                  <a:pt x="1575" y="3641"/>
                  <a:pt x="-127" y="7383"/>
                  <a:pt x="7" y="11232"/>
                </a:cubicBezTo>
                <a:cubicBezTo>
                  <a:pt x="132" y="14824"/>
                  <a:pt x="1852" y="18257"/>
                  <a:pt x="4849" y="20891"/>
                </a:cubicBezTo>
                <a:cubicBezTo>
                  <a:pt x="5271" y="21232"/>
                  <a:pt x="5816" y="21454"/>
                  <a:pt x="6403" y="21524"/>
                </a:cubicBezTo>
                <a:cubicBezTo>
                  <a:pt x="7012" y="21596"/>
                  <a:pt x="7632" y="21502"/>
                  <a:pt x="8168" y="21255"/>
                </a:cubicBezTo>
                <a:cubicBezTo>
                  <a:pt x="10517" y="20042"/>
                  <a:pt x="12750" y="18684"/>
                  <a:pt x="14845" y="17194"/>
                </a:cubicBezTo>
                <a:cubicBezTo>
                  <a:pt x="16973" y="15680"/>
                  <a:pt x="18955" y="14033"/>
                  <a:pt x="20771" y="12269"/>
                </a:cubicBezTo>
                <a:cubicBezTo>
                  <a:pt x="21195" y="11887"/>
                  <a:pt x="21436" y="11395"/>
                  <a:pt x="21454" y="10880"/>
                </a:cubicBezTo>
                <a:cubicBezTo>
                  <a:pt x="21473" y="10322"/>
                  <a:pt x="21229" y="9779"/>
                  <a:pt x="20771" y="9365"/>
                </a:cubicBezTo>
                <a:cubicBezTo>
                  <a:pt x="18967" y="7504"/>
                  <a:pt x="16953" y="5785"/>
                  <a:pt x="14756" y="4230"/>
                </a:cubicBezTo>
                <a:cubicBezTo>
                  <a:pt x="12652" y="2741"/>
                  <a:pt x="10386" y="1409"/>
                  <a:pt x="7989" y="249"/>
                </a:cubicBezTo>
                <a:cubicBezTo>
                  <a:pt x="7763" y="135"/>
                  <a:pt x="7514" y="59"/>
                  <a:pt x="7255" y="24"/>
                </a:cubicBezTo>
                <a:cubicBezTo>
                  <a:pt x="7095" y="3"/>
                  <a:pt x="6933" y="-4"/>
                  <a:pt x="6771" y="3"/>
                </a:cubicBezTo>
                <a:close/>
                <a:moveTo>
                  <a:pt x="9121" y="5291"/>
                </a:moveTo>
                <a:cubicBezTo>
                  <a:pt x="9744" y="5291"/>
                  <a:pt x="10369" y="5485"/>
                  <a:pt x="10845" y="5873"/>
                </a:cubicBezTo>
                <a:cubicBezTo>
                  <a:pt x="11797" y="6649"/>
                  <a:pt x="11797" y="7909"/>
                  <a:pt x="10845" y="8685"/>
                </a:cubicBezTo>
                <a:cubicBezTo>
                  <a:pt x="9893" y="9462"/>
                  <a:pt x="8348" y="9462"/>
                  <a:pt x="7396" y="8685"/>
                </a:cubicBezTo>
                <a:cubicBezTo>
                  <a:pt x="6444" y="7909"/>
                  <a:pt x="6444" y="6649"/>
                  <a:pt x="7396" y="5873"/>
                </a:cubicBezTo>
                <a:cubicBezTo>
                  <a:pt x="7872" y="5485"/>
                  <a:pt x="8497" y="5291"/>
                  <a:pt x="9121" y="52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ru-RU" sz="700">
              <a:cs typeface="+mn-ea"/>
              <a:sym typeface="+mn-lt"/>
            </a:endParaRPr>
          </a:p>
        </p:txBody>
      </p:sp>
      <p:sp>
        <p:nvSpPr>
          <p:cNvPr id="78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8494" y="4155305"/>
            <a:ext cx="7746140" cy="268685"/>
            <a:chOff x="1820288" y="9624542"/>
            <a:chExt cx="20656374" cy="716493"/>
          </a:xfrm>
        </p:grpSpPr>
        <p:sp>
          <p:nvSpPr>
            <p:cNvPr id="12" name="Фигура"/>
            <p:cNvSpPr/>
            <p:nvPr/>
          </p:nvSpPr>
          <p:spPr>
            <a:xfrm>
              <a:off x="1820288" y="9624542"/>
              <a:ext cx="2242807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Фигура"/>
            <p:cNvSpPr/>
            <p:nvPr/>
          </p:nvSpPr>
          <p:spPr>
            <a:xfrm>
              <a:off x="4121983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Фигура"/>
            <p:cNvSpPr/>
            <p:nvPr/>
          </p:nvSpPr>
          <p:spPr>
            <a:xfrm>
              <a:off x="6423679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Фигура"/>
            <p:cNvSpPr/>
            <p:nvPr/>
          </p:nvSpPr>
          <p:spPr>
            <a:xfrm>
              <a:off x="8725375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0800">
              <a:solidFill>
                <a:schemeClr val="accent3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Фигура"/>
            <p:cNvSpPr/>
            <p:nvPr/>
          </p:nvSpPr>
          <p:spPr>
            <a:xfrm>
              <a:off x="11027071" y="9624542"/>
              <a:ext cx="2242807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508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Фигура"/>
            <p:cNvSpPr/>
            <p:nvPr/>
          </p:nvSpPr>
          <p:spPr>
            <a:xfrm>
              <a:off x="13328766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Фигура"/>
            <p:cNvSpPr/>
            <p:nvPr/>
          </p:nvSpPr>
          <p:spPr>
            <a:xfrm>
              <a:off x="15630462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Фигура"/>
            <p:cNvSpPr/>
            <p:nvPr/>
          </p:nvSpPr>
          <p:spPr>
            <a:xfrm>
              <a:off x="17932158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0800">
              <a:solidFill>
                <a:schemeClr val="accent3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Фигура"/>
            <p:cNvSpPr/>
            <p:nvPr/>
          </p:nvSpPr>
          <p:spPr>
            <a:xfrm>
              <a:off x="20233854" y="9624542"/>
              <a:ext cx="2242808" cy="71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77" y="0"/>
                  </a:lnTo>
                  <a:lnTo>
                    <a:pt x="21600" y="10800"/>
                  </a:lnTo>
                  <a:lnTo>
                    <a:pt x="20377" y="21600"/>
                  </a:lnTo>
                  <a:lnTo>
                    <a:pt x="0" y="21600"/>
                  </a:lnTo>
                  <a:lnTo>
                    <a:pt x="122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Кружок"/>
            <p:cNvSpPr/>
            <p:nvPr/>
          </p:nvSpPr>
          <p:spPr>
            <a:xfrm rot="10800000">
              <a:off x="7444416" y="9838851"/>
              <a:ext cx="375378" cy="375379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Кружок"/>
            <p:cNvSpPr/>
            <p:nvPr/>
          </p:nvSpPr>
          <p:spPr>
            <a:xfrm rot="10800000">
              <a:off x="7547405" y="9941840"/>
              <a:ext cx="169400" cy="16940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4" name="Кружок"/>
            <p:cNvSpPr/>
            <p:nvPr/>
          </p:nvSpPr>
          <p:spPr>
            <a:xfrm rot="10800000">
              <a:off x="12032851" y="9838851"/>
              <a:ext cx="375378" cy="375379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Кружок"/>
            <p:cNvSpPr/>
            <p:nvPr/>
          </p:nvSpPr>
          <p:spPr>
            <a:xfrm rot="10800000">
              <a:off x="12135840" y="9941840"/>
              <a:ext cx="169400" cy="16940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2" name="Кружок"/>
            <p:cNvSpPr/>
            <p:nvPr/>
          </p:nvSpPr>
          <p:spPr>
            <a:xfrm rot="10800000">
              <a:off x="16621286" y="9838851"/>
              <a:ext cx="375378" cy="375379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6" name="Кружок"/>
            <p:cNvSpPr/>
            <p:nvPr/>
          </p:nvSpPr>
          <p:spPr>
            <a:xfrm rot="10800000">
              <a:off x="16724275" y="9941840"/>
              <a:ext cx="169400" cy="16940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>
          <a:xfrm>
            <a:off x="772029" y="2685655"/>
            <a:ext cx="1080881" cy="91797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>
            <a:off x="2493985" y="2678201"/>
            <a:ext cx="1073426" cy="91797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4224203" y="2685654"/>
            <a:ext cx="1065161" cy="91797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1659098" y="1149904"/>
            <a:ext cx="1065971" cy="932852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3381052" y="1159565"/>
            <a:ext cx="1073426" cy="902356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9" name="Рисунок 8"/>
          <p:cNvSpPr>
            <a:spLocks noGrp="1"/>
          </p:cNvSpPr>
          <p:nvPr>
            <p:ph type="pic" sz="quarter" idx="16"/>
          </p:nvPr>
        </p:nvSpPr>
        <p:spPr>
          <a:xfrm>
            <a:off x="5095552" y="1152111"/>
            <a:ext cx="1073426" cy="938063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5946426" y="2676560"/>
            <a:ext cx="1064893" cy="952625"/>
          </a:xfr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3" name="Группа 2"/>
          <p:cNvGrpSpPr/>
          <p:nvPr/>
        </p:nvGrpSpPr>
        <p:grpSpPr>
          <a:xfrm>
            <a:off x="772222" y="2676558"/>
            <a:ext cx="1076351" cy="1699878"/>
            <a:chOff x="3856899" y="5681222"/>
            <a:chExt cx="2870267" cy="4533008"/>
          </a:xfrm>
        </p:grpSpPr>
        <p:grpSp>
          <p:nvGrpSpPr>
            <p:cNvPr id="59" name="Группа 58"/>
            <p:cNvGrpSpPr/>
            <p:nvPr/>
          </p:nvGrpSpPr>
          <p:grpSpPr>
            <a:xfrm rot="10800000">
              <a:off x="3856899" y="5681222"/>
              <a:ext cx="2870267" cy="4533008"/>
              <a:chOff x="8628707" y="6753994"/>
              <a:chExt cx="2870267" cy="4533008"/>
            </a:xfrm>
          </p:grpSpPr>
          <p:sp>
            <p:nvSpPr>
              <p:cNvPr id="60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1"/>
              </a:solidFill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Text Box 2"/>
            <p:cNvSpPr txBox="1"/>
            <p:nvPr/>
          </p:nvSpPr>
          <p:spPr bwMode="auto">
            <a:xfrm>
              <a:off x="4349056" y="8280838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JANUARY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92885" y="2676558"/>
            <a:ext cx="1076351" cy="1699878"/>
            <a:chOff x="8445334" y="5681222"/>
            <a:chExt cx="2870267" cy="4533008"/>
          </a:xfrm>
        </p:grpSpPr>
        <p:grpSp>
          <p:nvGrpSpPr>
            <p:cNvPr id="41" name="Группа 40"/>
            <p:cNvGrpSpPr/>
            <p:nvPr/>
          </p:nvGrpSpPr>
          <p:grpSpPr>
            <a:xfrm rot="10800000">
              <a:off x="8445334" y="5681222"/>
              <a:ext cx="2870267" cy="4533008"/>
              <a:chOff x="8628707" y="6753994"/>
              <a:chExt cx="2870267" cy="4533008"/>
            </a:xfrm>
          </p:grpSpPr>
          <p:sp>
            <p:nvSpPr>
              <p:cNvPr id="42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3"/>
              </a:solidFill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 Box 2"/>
            <p:cNvSpPr txBox="1"/>
            <p:nvPr/>
          </p:nvSpPr>
          <p:spPr bwMode="auto">
            <a:xfrm>
              <a:off x="8931931" y="8280838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MARCH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13549" y="2676558"/>
            <a:ext cx="1076351" cy="1699878"/>
            <a:chOff x="13033769" y="5681222"/>
            <a:chExt cx="2870267" cy="4533008"/>
          </a:xfrm>
        </p:grpSpPr>
        <p:grpSp>
          <p:nvGrpSpPr>
            <p:cNvPr id="47" name="Группа 46"/>
            <p:cNvGrpSpPr/>
            <p:nvPr/>
          </p:nvGrpSpPr>
          <p:grpSpPr>
            <a:xfrm rot="10800000">
              <a:off x="13033769" y="5681222"/>
              <a:ext cx="2870267" cy="4533008"/>
              <a:chOff x="8628707" y="6753994"/>
              <a:chExt cx="2870267" cy="4533008"/>
            </a:xfrm>
          </p:grpSpPr>
          <p:sp>
            <p:nvSpPr>
              <p:cNvPr id="48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1"/>
              </a:solidFill>
              <a:ln w="50800">
                <a:solidFill>
                  <a:schemeClr val="accent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 Box 2"/>
            <p:cNvSpPr txBox="1"/>
            <p:nvPr/>
          </p:nvSpPr>
          <p:spPr bwMode="auto">
            <a:xfrm>
              <a:off x="13502606" y="8280838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MAY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934211" y="2676559"/>
            <a:ext cx="1076351" cy="1699878"/>
            <a:chOff x="17622203" y="5681223"/>
            <a:chExt cx="2870267" cy="4533008"/>
          </a:xfrm>
        </p:grpSpPr>
        <p:grpSp>
          <p:nvGrpSpPr>
            <p:cNvPr id="53" name="Группа 52"/>
            <p:cNvGrpSpPr/>
            <p:nvPr/>
          </p:nvGrpSpPr>
          <p:grpSpPr>
            <a:xfrm rot="10800000">
              <a:off x="17622203" y="5681223"/>
              <a:ext cx="2870267" cy="4533008"/>
              <a:chOff x="8628707" y="6753994"/>
              <a:chExt cx="2870267" cy="4533008"/>
            </a:xfrm>
          </p:grpSpPr>
          <p:sp>
            <p:nvSpPr>
              <p:cNvPr id="54" name="Кружок"/>
              <p:cNvSpPr/>
              <p:nvPr/>
            </p:nvSpPr>
            <p:spPr>
              <a:xfrm>
                <a:off x="9876151" y="6753994"/>
                <a:ext cx="375378" cy="375379"/>
              </a:xfrm>
              <a:prstGeom prst="ellipse">
                <a:avLst/>
              </a:pr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Линия"/>
              <p:cNvSpPr/>
              <p:nvPr/>
            </p:nvSpPr>
            <p:spPr>
              <a:xfrm flipV="1">
                <a:off x="10063841" y="7160599"/>
                <a:ext cx="0" cy="1048402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Прямоугольник"/>
              <p:cNvSpPr/>
              <p:nvPr/>
            </p:nvSpPr>
            <p:spPr>
              <a:xfrm>
                <a:off x="8628707" y="8141304"/>
                <a:ext cx="2870267" cy="3145698"/>
              </a:xfrm>
              <a:prstGeom prst="rect">
                <a:avLst/>
              </a:prstGeom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Прямоугольник"/>
              <p:cNvSpPr/>
              <p:nvPr/>
            </p:nvSpPr>
            <p:spPr>
              <a:xfrm>
                <a:off x="8628707" y="8141304"/>
                <a:ext cx="2870267" cy="716492"/>
              </a:xfrm>
              <a:prstGeom prst="rect">
                <a:avLst/>
              </a:prstGeom>
              <a:solidFill>
                <a:schemeClr val="accent3"/>
              </a:solidFill>
              <a:ln w="50800">
                <a:solidFill>
                  <a:schemeClr val="accent3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Кружок"/>
              <p:cNvSpPr/>
              <p:nvPr/>
            </p:nvSpPr>
            <p:spPr>
              <a:xfrm>
                <a:off x="9979140" y="6856983"/>
                <a:ext cx="169400" cy="169401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 Box 2"/>
            <p:cNvSpPr txBox="1"/>
            <p:nvPr/>
          </p:nvSpPr>
          <p:spPr bwMode="auto">
            <a:xfrm>
              <a:off x="18106000" y="8280836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JULY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49749" y="1147706"/>
            <a:ext cx="1076351" cy="3076254"/>
            <a:chOff x="6196971" y="1604281"/>
            <a:chExt cx="2870267" cy="8203344"/>
          </a:xfrm>
        </p:grpSpPr>
        <p:sp>
          <p:nvSpPr>
            <p:cNvPr id="77" name="Линия"/>
            <p:cNvSpPr/>
            <p:nvPr/>
          </p:nvSpPr>
          <p:spPr>
            <a:xfrm rot="10800000" flipV="1">
              <a:off x="7632104" y="4691399"/>
              <a:ext cx="0" cy="5116226"/>
            </a:xfrm>
            <a:prstGeom prst="line">
              <a:avLst/>
            </a:prstGeom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Прямоугольник"/>
            <p:cNvSpPr/>
            <p:nvPr/>
          </p:nvSpPr>
          <p:spPr>
            <a:xfrm rot="10800000">
              <a:off x="6196971" y="1604281"/>
              <a:ext cx="2870267" cy="3145698"/>
            </a:xfrm>
            <a:prstGeom prst="rect">
              <a:avLst/>
            </a:prstGeom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9" name="Прямоугольник"/>
            <p:cNvSpPr/>
            <p:nvPr/>
          </p:nvSpPr>
          <p:spPr>
            <a:xfrm rot="10800000">
              <a:off x="6196971" y="4033487"/>
              <a:ext cx="2870267" cy="716492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 Box 2"/>
            <p:cNvSpPr txBox="1"/>
            <p:nvPr/>
          </p:nvSpPr>
          <p:spPr bwMode="auto">
            <a:xfrm>
              <a:off x="6689128" y="4203897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FERBUARY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370412" y="1147706"/>
            <a:ext cx="1076351" cy="3076254"/>
            <a:chOff x="10785406" y="1604281"/>
            <a:chExt cx="2870267" cy="8203344"/>
          </a:xfrm>
        </p:grpSpPr>
        <p:sp>
          <p:nvSpPr>
            <p:cNvPr id="85" name="Линия"/>
            <p:cNvSpPr/>
            <p:nvPr/>
          </p:nvSpPr>
          <p:spPr>
            <a:xfrm rot="10800000" flipV="1">
              <a:off x="12220539" y="4728255"/>
              <a:ext cx="0" cy="5079370"/>
            </a:xfrm>
            <a:prstGeom prst="line">
              <a:avLst/>
            </a:prstGeom>
            <a:ln w="508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Прямоугольник"/>
            <p:cNvSpPr/>
            <p:nvPr/>
          </p:nvSpPr>
          <p:spPr>
            <a:xfrm rot="10800000">
              <a:off x="10785406" y="1604281"/>
              <a:ext cx="2870267" cy="3145698"/>
            </a:xfrm>
            <a:prstGeom prst="rect">
              <a:avLst/>
            </a:prstGeom>
            <a:ln w="508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Прямоугольник"/>
            <p:cNvSpPr/>
            <p:nvPr/>
          </p:nvSpPr>
          <p:spPr>
            <a:xfrm rot="10800000">
              <a:off x="10785406" y="4033487"/>
              <a:ext cx="2870267" cy="716492"/>
            </a:xfrm>
            <a:prstGeom prst="rect">
              <a:avLst/>
            </a:prstGeom>
            <a:solidFill>
              <a:schemeClr val="accent6"/>
            </a:solidFill>
            <a:ln w="508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3" name="Text Box 2"/>
            <p:cNvSpPr txBox="1"/>
            <p:nvPr/>
          </p:nvSpPr>
          <p:spPr bwMode="auto">
            <a:xfrm>
              <a:off x="11272003" y="4203897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APRIL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91076" y="1147706"/>
            <a:ext cx="1076351" cy="3076254"/>
            <a:chOff x="15373841" y="1604281"/>
            <a:chExt cx="2870267" cy="8203344"/>
          </a:xfrm>
        </p:grpSpPr>
        <p:sp>
          <p:nvSpPr>
            <p:cNvPr id="93" name="Линия"/>
            <p:cNvSpPr/>
            <p:nvPr/>
          </p:nvSpPr>
          <p:spPr>
            <a:xfrm rot="10800000" flipV="1">
              <a:off x="16808974" y="4728255"/>
              <a:ext cx="0" cy="5079370"/>
            </a:xfrm>
            <a:prstGeom prst="line">
              <a:avLst/>
            </a:prstGeom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Прямоугольник"/>
            <p:cNvSpPr/>
            <p:nvPr/>
          </p:nvSpPr>
          <p:spPr>
            <a:xfrm rot="10800000">
              <a:off x="15373841" y="1604281"/>
              <a:ext cx="2870267" cy="3145698"/>
            </a:xfrm>
            <a:prstGeom prst="rect">
              <a:avLst/>
            </a:prstGeom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Прямоугольник"/>
            <p:cNvSpPr/>
            <p:nvPr/>
          </p:nvSpPr>
          <p:spPr>
            <a:xfrm rot="10800000">
              <a:off x="15373841" y="4033487"/>
              <a:ext cx="2870267" cy="716492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Text Box 2"/>
            <p:cNvSpPr txBox="1"/>
            <p:nvPr/>
          </p:nvSpPr>
          <p:spPr bwMode="auto">
            <a:xfrm>
              <a:off x="15842678" y="4203897"/>
              <a:ext cx="1902676" cy="35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14288" tIns="14288" rIns="14288" bIns="14288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675" b="1" dirty="0">
                  <a:solidFill>
                    <a:srgbClr val="FEFFFF"/>
                  </a:solidFill>
                  <a:cs typeface="+mn-ea"/>
                  <a:sym typeface="+mn-lt"/>
                </a:rPr>
                <a:t>JUNE</a:t>
              </a:r>
              <a:endParaRPr lang="x-none" altLang="x-none" sz="675" b="1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Shape 47"/>
          <p:cNvSpPr/>
          <p:nvPr/>
        </p:nvSpPr>
        <p:spPr bwMode="auto">
          <a:xfrm>
            <a:off x="7210849" y="3144640"/>
            <a:ext cx="1874145" cy="2307863"/>
          </a:xfrm>
          <a:custGeom>
            <a:avLst/>
            <a:gdLst>
              <a:gd name="T0" fmla="*/ 2147483646 w 21455"/>
              <a:gd name="T1" fmla="*/ 2147483646 h 21547"/>
              <a:gd name="T2" fmla="*/ 2147483646 w 21455"/>
              <a:gd name="T3" fmla="*/ 2147483646 h 21547"/>
              <a:gd name="T4" fmla="*/ 2147483646 w 21455"/>
              <a:gd name="T5" fmla="*/ 2147483646 h 21547"/>
              <a:gd name="T6" fmla="*/ 2147483646 w 21455"/>
              <a:gd name="T7" fmla="*/ 2147483646 h 215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5" h="21547" extrusionOk="0">
                <a:moveTo>
                  <a:pt x="6771" y="3"/>
                </a:moveTo>
                <a:cubicBezTo>
                  <a:pt x="6609" y="11"/>
                  <a:pt x="6448" y="32"/>
                  <a:pt x="6289" y="63"/>
                </a:cubicBezTo>
                <a:cubicBezTo>
                  <a:pt x="5701" y="178"/>
                  <a:pt x="5167" y="433"/>
                  <a:pt x="4757" y="795"/>
                </a:cubicBezTo>
                <a:cubicBezTo>
                  <a:pt x="1575" y="3641"/>
                  <a:pt x="-127" y="7383"/>
                  <a:pt x="7" y="11232"/>
                </a:cubicBezTo>
                <a:cubicBezTo>
                  <a:pt x="132" y="14824"/>
                  <a:pt x="1852" y="18257"/>
                  <a:pt x="4849" y="20891"/>
                </a:cubicBezTo>
                <a:cubicBezTo>
                  <a:pt x="5271" y="21232"/>
                  <a:pt x="5816" y="21454"/>
                  <a:pt x="6403" y="21524"/>
                </a:cubicBezTo>
                <a:cubicBezTo>
                  <a:pt x="7012" y="21596"/>
                  <a:pt x="7632" y="21502"/>
                  <a:pt x="8168" y="21255"/>
                </a:cubicBezTo>
                <a:cubicBezTo>
                  <a:pt x="10517" y="20042"/>
                  <a:pt x="12750" y="18684"/>
                  <a:pt x="14845" y="17194"/>
                </a:cubicBezTo>
                <a:cubicBezTo>
                  <a:pt x="16973" y="15680"/>
                  <a:pt x="18955" y="14033"/>
                  <a:pt x="20771" y="12269"/>
                </a:cubicBezTo>
                <a:cubicBezTo>
                  <a:pt x="21195" y="11887"/>
                  <a:pt x="21436" y="11395"/>
                  <a:pt x="21454" y="10880"/>
                </a:cubicBezTo>
                <a:cubicBezTo>
                  <a:pt x="21473" y="10322"/>
                  <a:pt x="21229" y="9779"/>
                  <a:pt x="20771" y="9365"/>
                </a:cubicBezTo>
                <a:cubicBezTo>
                  <a:pt x="18967" y="7504"/>
                  <a:pt x="16953" y="5785"/>
                  <a:pt x="14756" y="4230"/>
                </a:cubicBezTo>
                <a:cubicBezTo>
                  <a:pt x="12652" y="2741"/>
                  <a:pt x="10386" y="1409"/>
                  <a:pt x="7989" y="249"/>
                </a:cubicBezTo>
                <a:cubicBezTo>
                  <a:pt x="7763" y="135"/>
                  <a:pt x="7514" y="59"/>
                  <a:pt x="7255" y="24"/>
                </a:cubicBezTo>
                <a:cubicBezTo>
                  <a:pt x="7095" y="3"/>
                  <a:pt x="6933" y="-4"/>
                  <a:pt x="6771" y="3"/>
                </a:cubicBezTo>
                <a:close/>
                <a:moveTo>
                  <a:pt x="9121" y="5291"/>
                </a:moveTo>
                <a:cubicBezTo>
                  <a:pt x="9744" y="5291"/>
                  <a:pt x="10369" y="5485"/>
                  <a:pt x="10845" y="5873"/>
                </a:cubicBezTo>
                <a:cubicBezTo>
                  <a:pt x="11797" y="6649"/>
                  <a:pt x="11797" y="7909"/>
                  <a:pt x="10845" y="8685"/>
                </a:cubicBezTo>
                <a:cubicBezTo>
                  <a:pt x="9893" y="9462"/>
                  <a:pt x="8348" y="9462"/>
                  <a:pt x="7396" y="8685"/>
                </a:cubicBezTo>
                <a:cubicBezTo>
                  <a:pt x="6444" y="7909"/>
                  <a:pt x="6444" y="6649"/>
                  <a:pt x="7396" y="5873"/>
                </a:cubicBezTo>
                <a:cubicBezTo>
                  <a:pt x="7872" y="5485"/>
                  <a:pt x="8497" y="5291"/>
                  <a:pt x="9121" y="52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ru-RU" sz="675">
              <a:cs typeface="+mn-ea"/>
              <a:sym typeface="+mn-lt"/>
            </a:endParaRPr>
          </a:p>
        </p:txBody>
      </p:sp>
      <p:sp>
        <p:nvSpPr>
          <p:cNvPr id="73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11430"/>
            <a:ext cx="9121140" cy="5120640"/>
          </a:xfrm>
          <a:prstGeom prst="rect">
            <a:avLst/>
          </a:prstGeom>
        </p:spPr>
      </p:pic>
    </p:spTree>
  </p:cSld>
  <p:clrMapOvr>
    <a:masterClrMapping/>
  </p:clrMapOvr>
  <p:transition spd="slow" advTm="2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126261" y="1835147"/>
            <a:ext cx="6913962" cy="2046682"/>
            <a:chOff x="1679577" y="2492372"/>
            <a:chExt cx="9218616" cy="272890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" name="Freeform 5"/>
            <p:cNvSpPr/>
            <p:nvPr/>
          </p:nvSpPr>
          <p:spPr bwMode="auto">
            <a:xfrm>
              <a:off x="1679577" y="3949695"/>
              <a:ext cx="965200" cy="331787"/>
            </a:xfrm>
            <a:custGeom>
              <a:avLst/>
              <a:gdLst>
                <a:gd name="T0" fmla="*/ 283 w 283"/>
                <a:gd name="T1" fmla="*/ 21 h 91"/>
                <a:gd name="T2" fmla="*/ 35 w 283"/>
                <a:gd name="T3" fmla="*/ 45 h 91"/>
                <a:gd name="T4" fmla="*/ 283 w 283"/>
                <a:gd name="T5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" h="91">
                  <a:moveTo>
                    <a:pt x="283" y="21"/>
                  </a:moveTo>
                  <a:cubicBezTo>
                    <a:pt x="283" y="21"/>
                    <a:pt x="0" y="0"/>
                    <a:pt x="35" y="45"/>
                  </a:cubicBezTo>
                  <a:cubicBezTo>
                    <a:pt x="70" y="91"/>
                    <a:pt x="238" y="27"/>
                    <a:pt x="28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792415" y="3465508"/>
              <a:ext cx="6283327" cy="776287"/>
            </a:xfrm>
            <a:custGeom>
              <a:avLst/>
              <a:gdLst>
                <a:gd name="T0" fmla="*/ 8 w 1842"/>
                <a:gd name="T1" fmla="*/ 149 h 213"/>
                <a:gd name="T2" fmla="*/ 218 w 1842"/>
                <a:gd name="T3" fmla="*/ 114 h 213"/>
                <a:gd name="T4" fmla="*/ 765 w 1842"/>
                <a:gd name="T5" fmla="*/ 61 h 213"/>
                <a:gd name="T6" fmla="*/ 1824 w 1842"/>
                <a:gd name="T7" fmla="*/ 149 h 213"/>
                <a:gd name="T8" fmla="*/ 1685 w 1842"/>
                <a:gd name="T9" fmla="*/ 208 h 213"/>
                <a:gd name="T10" fmla="*/ 293 w 1842"/>
                <a:gd name="T11" fmla="*/ 129 h 213"/>
                <a:gd name="T12" fmla="*/ 8 w 1842"/>
                <a:gd name="T13" fmla="*/ 1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2" h="213">
                  <a:moveTo>
                    <a:pt x="8" y="149"/>
                  </a:moveTo>
                  <a:cubicBezTo>
                    <a:pt x="8" y="149"/>
                    <a:pt x="0" y="128"/>
                    <a:pt x="218" y="114"/>
                  </a:cubicBezTo>
                  <a:cubicBezTo>
                    <a:pt x="437" y="101"/>
                    <a:pt x="666" y="64"/>
                    <a:pt x="765" y="61"/>
                  </a:cubicBezTo>
                  <a:cubicBezTo>
                    <a:pt x="864" y="58"/>
                    <a:pt x="1764" y="0"/>
                    <a:pt x="1824" y="149"/>
                  </a:cubicBezTo>
                  <a:cubicBezTo>
                    <a:pt x="1824" y="149"/>
                    <a:pt x="1842" y="213"/>
                    <a:pt x="1685" y="208"/>
                  </a:cubicBezTo>
                  <a:cubicBezTo>
                    <a:pt x="1528" y="202"/>
                    <a:pt x="448" y="116"/>
                    <a:pt x="293" y="129"/>
                  </a:cubicBezTo>
                  <a:cubicBezTo>
                    <a:pt x="138" y="141"/>
                    <a:pt x="58" y="176"/>
                    <a:pt x="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989265" y="3559171"/>
              <a:ext cx="215900" cy="382587"/>
            </a:xfrm>
            <a:custGeom>
              <a:avLst/>
              <a:gdLst>
                <a:gd name="T0" fmla="*/ 0 w 63"/>
                <a:gd name="T1" fmla="*/ 0 h 105"/>
                <a:gd name="T2" fmla="*/ 32 w 63"/>
                <a:gd name="T3" fmla="*/ 80 h 105"/>
                <a:gd name="T4" fmla="*/ 0 w 63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05">
                  <a:moveTo>
                    <a:pt x="0" y="0"/>
                  </a:moveTo>
                  <a:cubicBezTo>
                    <a:pt x="0" y="0"/>
                    <a:pt x="63" y="54"/>
                    <a:pt x="32" y="80"/>
                  </a:cubicBezTo>
                  <a:cubicBezTo>
                    <a:pt x="0" y="105"/>
                    <a:pt x="18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989265" y="4092570"/>
              <a:ext cx="293688" cy="284162"/>
            </a:xfrm>
            <a:custGeom>
              <a:avLst/>
              <a:gdLst>
                <a:gd name="T0" fmla="*/ 32 w 86"/>
                <a:gd name="T1" fmla="*/ 78 h 78"/>
                <a:gd name="T2" fmla="*/ 32 w 86"/>
                <a:gd name="T3" fmla="*/ 0 h 78"/>
                <a:gd name="T4" fmla="*/ 32 w 86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8">
                  <a:moveTo>
                    <a:pt x="32" y="78"/>
                  </a:moveTo>
                  <a:cubicBezTo>
                    <a:pt x="32" y="78"/>
                    <a:pt x="86" y="0"/>
                    <a:pt x="32" y="0"/>
                  </a:cubicBezTo>
                  <a:cubicBezTo>
                    <a:pt x="0" y="0"/>
                    <a:pt x="42" y="18"/>
                    <a:pt x="3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019553" y="3246434"/>
              <a:ext cx="468313" cy="546099"/>
            </a:xfrm>
            <a:custGeom>
              <a:avLst/>
              <a:gdLst>
                <a:gd name="T0" fmla="*/ 34 w 137"/>
                <a:gd name="T1" fmla="*/ 0 h 150"/>
                <a:gd name="T2" fmla="*/ 84 w 137"/>
                <a:gd name="T3" fmla="*/ 118 h 150"/>
                <a:gd name="T4" fmla="*/ 34 w 137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50">
                  <a:moveTo>
                    <a:pt x="34" y="0"/>
                  </a:moveTo>
                  <a:cubicBezTo>
                    <a:pt x="34" y="0"/>
                    <a:pt x="137" y="97"/>
                    <a:pt x="84" y="118"/>
                  </a:cubicBezTo>
                  <a:cubicBezTo>
                    <a:pt x="0" y="150"/>
                    <a:pt x="92" y="9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695828" y="3063871"/>
              <a:ext cx="422275" cy="649287"/>
            </a:xfrm>
            <a:custGeom>
              <a:avLst/>
              <a:gdLst>
                <a:gd name="T0" fmla="*/ 6 w 124"/>
                <a:gd name="T1" fmla="*/ 0 h 178"/>
                <a:gd name="T2" fmla="*/ 62 w 124"/>
                <a:gd name="T3" fmla="*/ 159 h 178"/>
                <a:gd name="T4" fmla="*/ 6 w 124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178">
                  <a:moveTo>
                    <a:pt x="6" y="0"/>
                  </a:moveTo>
                  <a:cubicBezTo>
                    <a:pt x="6" y="0"/>
                    <a:pt x="124" y="141"/>
                    <a:pt x="62" y="159"/>
                  </a:cubicBezTo>
                  <a:cubicBezTo>
                    <a:pt x="0" y="178"/>
                    <a:pt x="44" y="6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868991" y="2757484"/>
              <a:ext cx="696913" cy="854074"/>
            </a:xfrm>
            <a:custGeom>
              <a:avLst/>
              <a:gdLst>
                <a:gd name="T0" fmla="*/ 50 w 204"/>
                <a:gd name="T1" fmla="*/ 0 h 234"/>
                <a:gd name="T2" fmla="*/ 112 w 204"/>
                <a:gd name="T3" fmla="*/ 210 h 234"/>
                <a:gd name="T4" fmla="*/ 50 w 204"/>
                <a:gd name="T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234">
                  <a:moveTo>
                    <a:pt x="50" y="0"/>
                  </a:moveTo>
                  <a:cubicBezTo>
                    <a:pt x="50" y="0"/>
                    <a:pt x="204" y="190"/>
                    <a:pt x="112" y="210"/>
                  </a:cubicBezTo>
                  <a:cubicBezTo>
                    <a:pt x="0" y="234"/>
                    <a:pt x="104" y="10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207254" y="2560634"/>
              <a:ext cx="709613" cy="998536"/>
            </a:xfrm>
            <a:custGeom>
              <a:avLst/>
              <a:gdLst>
                <a:gd name="T0" fmla="*/ 72 w 208"/>
                <a:gd name="T1" fmla="*/ 0 h 274"/>
                <a:gd name="T2" fmla="*/ 114 w 208"/>
                <a:gd name="T3" fmla="*/ 274 h 274"/>
                <a:gd name="T4" fmla="*/ 72 w 208"/>
                <a:gd name="T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74">
                  <a:moveTo>
                    <a:pt x="72" y="0"/>
                  </a:moveTo>
                  <a:cubicBezTo>
                    <a:pt x="72" y="0"/>
                    <a:pt x="208" y="274"/>
                    <a:pt x="114" y="274"/>
                  </a:cubicBezTo>
                  <a:cubicBezTo>
                    <a:pt x="0" y="274"/>
                    <a:pt x="118" y="144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529642" y="2492372"/>
              <a:ext cx="2368551" cy="2728909"/>
            </a:xfrm>
            <a:custGeom>
              <a:avLst/>
              <a:gdLst>
                <a:gd name="T0" fmla="*/ 682 w 694"/>
                <a:gd name="T1" fmla="*/ 437 h 749"/>
                <a:gd name="T2" fmla="*/ 266 w 694"/>
                <a:gd name="T3" fmla="*/ 133 h 749"/>
                <a:gd name="T4" fmla="*/ 104 w 694"/>
                <a:gd name="T5" fmla="*/ 227 h 749"/>
                <a:gd name="T6" fmla="*/ 196 w 694"/>
                <a:gd name="T7" fmla="*/ 361 h 749"/>
                <a:gd name="T8" fmla="*/ 142 w 694"/>
                <a:gd name="T9" fmla="*/ 593 h 749"/>
                <a:gd name="T10" fmla="*/ 222 w 694"/>
                <a:gd name="T11" fmla="*/ 731 h 749"/>
                <a:gd name="T12" fmla="*/ 682 w 694"/>
                <a:gd name="T13" fmla="*/ 437 h 749"/>
                <a:gd name="T14" fmla="*/ 304 w 694"/>
                <a:gd name="T15" fmla="*/ 595 h 749"/>
                <a:gd name="T16" fmla="*/ 248 w 694"/>
                <a:gd name="T17" fmla="*/ 551 h 749"/>
                <a:gd name="T18" fmla="*/ 304 w 694"/>
                <a:gd name="T19" fmla="*/ 507 h 749"/>
                <a:gd name="T20" fmla="*/ 360 w 694"/>
                <a:gd name="T21" fmla="*/ 551 h 749"/>
                <a:gd name="T22" fmla="*/ 304 w 694"/>
                <a:gd name="T23" fmla="*/ 595 h 749"/>
                <a:gd name="T24" fmla="*/ 304 w 694"/>
                <a:gd name="T25" fmla="*/ 314 h 749"/>
                <a:gd name="T26" fmla="*/ 248 w 694"/>
                <a:gd name="T27" fmla="*/ 265 h 749"/>
                <a:gd name="T28" fmla="*/ 304 w 694"/>
                <a:gd name="T29" fmla="*/ 217 h 749"/>
                <a:gd name="T30" fmla="*/ 360 w 694"/>
                <a:gd name="T31" fmla="*/ 265 h 749"/>
                <a:gd name="T32" fmla="*/ 304 w 694"/>
                <a:gd name="T33" fmla="*/ 314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749">
                  <a:moveTo>
                    <a:pt x="682" y="437"/>
                  </a:moveTo>
                  <a:cubicBezTo>
                    <a:pt x="682" y="437"/>
                    <a:pt x="694" y="231"/>
                    <a:pt x="266" y="133"/>
                  </a:cubicBezTo>
                  <a:cubicBezTo>
                    <a:pt x="266" y="133"/>
                    <a:pt x="86" y="0"/>
                    <a:pt x="104" y="227"/>
                  </a:cubicBezTo>
                  <a:cubicBezTo>
                    <a:pt x="104" y="227"/>
                    <a:pt x="115" y="280"/>
                    <a:pt x="196" y="361"/>
                  </a:cubicBezTo>
                  <a:cubicBezTo>
                    <a:pt x="246" y="411"/>
                    <a:pt x="218" y="499"/>
                    <a:pt x="142" y="593"/>
                  </a:cubicBezTo>
                  <a:cubicBezTo>
                    <a:pt x="116" y="625"/>
                    <a:pt x="0" y="749"/>
                    <a:pt x="222" y="731"/>
                  </a:cubicBezTo>
                  <a:cubicBezTo>
                    <a:pt x="444" y="713"/>
                    <a:pt x="688" y="531"/>
                    <a:pt x="682" y="437"/>
                  </a:cubicBezTo>
                  <a:close/>
                  <a:moveTo>
                    <a:pt x="304" y="595"/>
                  </a:moveTo>
                  <a:cubicBezTo>
                    <a:pt x="273" y="595"/>
                    <a:pt x="248" y="575"/>
                    <a:pt x="248" y="551"/>
                  </a:cubicBezTo>
                  <a:cubicBezTo>
                    <a:pt x="248" y="526"/>
                    <a:pt x="273" y="507"/>
                    <a:pt x="304" y="507"/>
                  </a:cubicBezTo>
                  <a:cubicBezTo>
                    <a:pt x="335" y="507"/>
                    <a:pt x="360" y="526"/>
                    <a:pt x="360" y="551"/>
                  </a:cubicBezTo>
                  <a:cubicBezTo>
                    <a:pt x="360" y="575"/>
                    <a:pt x="335" y="595"/>
                    <a:pt x="304" y="595"/>
                  </a:cubicBezTo>
                  <a:close/>
                  <a:moveTo>
                    <a:pt x="304" y="314"/>
                  </a:moveTo>
                  <a:cubicBezTo>
                    <a:pt x="273" y="314"/>
                    <a:pt x="248" y="292"/>
                    <a:pt x="248" y="265"/>
                  </a:cubicBezTo>
                  <a:cubicBezTo>
                    <a:pt x="248" y="238"/>
                    <a:pt x="273" y="217"/>
                    <a:pt x="304" y="217"/>
                  </a:cubicBezTo>
                  <a:cubicBezTo>
                    <a:pt x="335" y="217"/>
                    <a:pt x="360" y="238"/>
                    <a:pt x="360" y="265"/>
                  </a:cubicBezTo>
                  <a:cubicBezTo>
                    <a:pt x="360" y="292"/>
                    <a:pt x="335" y="314"/>
                    <a:pt x="304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454403" y="4033833"/>
              <a:ext cx="381000" cy="317500"/>
            </a:xfrm>
            <a:custGeom>
              <a:avLst/>
              <a:gdLst>
                <a:gd name="T0" fmla="*/ 56 w 112"/>
                <a:gd name="T1" fmla="*/ 87 h 87"/>
                <a:gd name="T2" fmla="*/ 68 w 112"/>
                <a:gd name="T3" fmla="*/ 1 h 87"/>
                <a:gd name="T4" fmla="*/ 56 w 112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87">
                  <a:moveTo>
                    <a:pt x="56" y="87"/>
                  </a:moveTo>
                  <a:cubicBezTo>
                    <a:pt x="56" y="87"/>
                    <a:pt x="112" y="0"/>
                    <a:pt x="68" y="1"/>
                  </a:cubicBezTo>
                  <a:cubicBezTo>
                    <a:pt x="0" y="2"/>
                    <a:pt x="80" y="17"/>
                    <a:pt x="5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556003" y="3403596"/>
              <a:ext cx="279400" cy="495299"/>
            </a:xfrm>
            <a:custGeom>
              <a:avLst/>
              <a:gdLst>
                <a:gd name="T0" fmla="*/ 0 w 82"/>
                <a:gd name="T1" fmla="*/ 0 h 136"/>
                <a:gd name="T2" fmla="*/ 41 w 82"/>
                <a:gd name="T3" fmla="*/ 104 h 136"/>
                <a:gd name="T4" fmla="*/ 0 w 82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36">
                  <a:moveTo>
                    <a:pt x="0" y="0"/>
                  </a:moveTo>
                  <a:cubicBezTo>
                    <a:pt x="0" y="0"/>
                    <a:pt x="82" y="71"/>
                    <a:pt x="41" y="104"/>
                  </a:cubicBezTo>
                  <a:cubicBezTo>
                    <a:pt x="1" y="136"/>
                    <a:pt x="23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248278" y="3986208"/>
              <a:ext cx="474663" cy="674687"/>
            </a:xfrm>
            <a:custGeom>
              <a:avLst/>
              <a:gdLst>
                <a:gd name="T0" fmla="*/ 0 w 139"/>
                <a:gd name="T1" fmla="*/ 185 h 185"/>
                <a:gd name="T2" fmla="*/ 77 w 139"/>
                <a:gd name="T3" fmla="*/ 26 h 185"/>
                <a:gd name="T4" fmla="*/ 0 w 139"/>
                <a:gd name="T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185">
                  <a:moveTo>
                    <a:pt x="0" y="185"/>
                  </a:moveTo>
                  <a:cubicBezTo>
                    <a:pt x="0" y="185"/>
                    <a:pt x="139" y="53"/>
                    <a:pt x="77" y="26"/>
                  </a:cubicBezTo>
                  <a:cubicBezTo>
                    <a:pt x="15" y="0"/>
                    <a:pt x="47" y="125"/>
                    <a:pt x="0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429379" y="4084632"/>
              <a:ext cx="650875" cy="965199"/>
            </a:xfrm>
            <a:custGeom>
              <a:avLst/>
              <a:gdLst>
                <a:gd name="T0" fmla="*/ 12 w 191"/>
                <a:gd name="T1" fmla="*/ 265 h 265"/>
                <a:gd name="T2" fmla="*/ 96 w 191"/>
                <a:gd name="T3" fmla="*/ 27 h 265"/>
                <a:gd name="T4" fmla="*/ 12 w 191"/>
                <a:gd name="T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" h="265">
                  <a:moveTo>
                    <a:pt x="12" y="265"/>
                  </a:moveTo>
                  <a:cubicBezTo>
                    <a:pt x="12" y="265"/>
                    <a:pt x="191" y="53"/>
                    <a:pt x="96" y="27"/>
                  </a:cubicBezTo>
                  <a:cubicBezTo>
                    <a:pt x="0" y="0"/>
                    <a:pt x="70" y="172"/>
                    <a:pt x="12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7885117" y="2844797"/>
              <a:ext cx="709613" cy="798511"/>
            </a:xfrm>
            <a:custGeom>
              <a:avLst/>
              <a:gdLst>
                <a:gd name="T0" fmla="*/ 99 w 208"/>
                <a:gd name="T1" fmla="*/ 0 h 219"/>
                <a:gd name="T2" fmla="*/ 114 w 208"/>
                <a:gd name="T3" fmla="*/ 219 h 219"/>
                <a:gd name="T4" fmla="*/ 99 w 208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19">
                  <a:moveTo>
                    <a:pt x="99" y="0"/>
                  </a:moveTo>
                  <a:cubicBezTo>
                    <a:pt x="99" y="0"/>
                    <a:pt x="208" y="219"/>
                    <a:pt x="114" y="219"/>
                  </a:cubicBezTo>
                  <a:cubicBezTo>
                    <a:pt x="0" y="218"/>
                    <a:pt x="130" y="11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006853" y="3927470"/>
              <a:ext cx="466725" cy="547687"/>
            </a:xfrm>
            <a:custGeom>
              <a:avLst/>
              <a:gdLst>
                <a:gd name="T0" fmla="*/ 34 w 137"/>
                <a:gd name="T1" fmla="*/ 150 h 150"/>
                <a:gd name="T2" fmla="*/ 84 w 137"/>
                <a:gd name="T3" fmla="*/ 32 h 150"/>
                <a:gd name="T4" fmla="*/ 34 w 137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50">
                  <a:moveTo>
                    <a:pt x="34" y="150"/>
                  </a:moveTo>
                  <a:cubicBezTo>
                    <a:pt x="34" y="150"/>
                    <a:pt x="137" y="52"/>
                    <a:pt x="84" y="32"/>
                  </a:cubicBezTo>
                  <a:cubicBezTo>
                    <a:pt x="0" y="0"/>
                    <a:pt x="92" y="60"/>
                    <a:pt x="3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681541" y="3935408"/>
              <a:ext cx="423863" cy="649287"/>
            </a:xfrm>
            <a:custGeom>
              <a:avLst/>
              <a:gdLst>
                <a:gd name="T0" fmla="*/ 6 w 124"/>
                <a:gd name="T1" fmla="*/ 178 h 178"/>
                <a:gd name="T2" fmla="*/ 62 w 124"/>
                <a:gd name="T3" fmla="*/ 18 h 178"/>
                <a:gd name="T4" fmla="*/ 6 w 124"/>
                <a:gd name="T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178">
                  <a:moveTo>
                    <a:pt x="6" y="178"/>
                  </a:moveTo>
                  <a:cubicBezTo>
                    <a:pt x="6" y="178"/>
                    <a:pt x="124" y="36"/>
                    <a:pt x="62" y="18"/>
                  </a:cubicBezTo>
                  <a:cubicBezTo>
                    <a:pt x="0" y="0"/>
                    <a:pt x="44" y="116"/>
                    <a:pt x="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310191" y="2973384"/>
              <a:ext cx="442913" cy="674687"/>
            </a:xfrm>
            <a:custGeom>
              <a:avLst/>
              <a:gdLst>
                <a:gd name="T0" fmla="*/ 0 w 130"/>
                <a:gd name="T1" fmla="*/ 0 h 185"/>
                <a:gd name="T2" fmla="*/ 67 w 130"/>
                <a:gd name="T3" fmla="*/ 163 h 185"/>
                <a:gd name="T4" fmla="*/ 0 w 130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185">
                  <a:moveTo>
                    <a:pt x="0" y="0"/>
                  </a:moveTo>
                  <a:cubicBezTo>
                    <a:pt x="0" y="0"/>
                    <a:pt x="130" y="141"/>
                    <a:pt x="67" y="163"/>
                  </a:cubicBezTo>
                  <a:cubicBezTo>
                    <a:pt x="3" y="185"/>
                    <a:pt x="43" y="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81779" y="2647947"/>
              <a:ext cx="673100" cy="936624"/>
            </a:xfrm>
            <a:custGeom>
              <a:avLst/>
              <a:gdLst>
                <a:gd name="T0" fmla="*/ 63 w 197"/>
                <a:gd name="T1" fmla="*/ 0 h 257"/>
                <a:gd name="T2" fmla="*/ 98 w 197"/>
                <a:gd name="T3" fmla="*/ 250 h 257"/>
                <a:gd name="T4" fmla="*/ 63 w 197"/>
                <a:gd name="T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257">
                  <a:moveTo>
                    <a:pt x="63" y="0"/>
                  </a:moveTo>
                  <a:cubicBezTo>
                    <a:pt x="63" y="0"/>
                    <a:pt x="197" y="243"/>
                    <a:pt x="98" y="250"/>
                  </a:cubicBezTo>
                  <a:cubicBezTo>
                    <a:pt x="0" y="257"/>
                    <a:pt x="101" y="10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5835654" y="3989383"/>
              <a:ext cx="661988" cy="871536"/>
            </a:xfrm>
            <a:custGeom>
              <a:avLst/>
              <a:gdLst>
                <a:gd name="T0" fmla="*/ 12 w 194"/>
                <a:gd name="T1" fmla="*/ 239 h 239"/>
                <a:gd name="T2" fmla="*/ 107 w 194"/>
                <a:gd name="T3" fmla="*/ 41 h 239"/>
                <a:gd name="T4" fmla="*/ 12 w 194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239">
                  <a:moveTo>
                    <a:pt x="12" y="239"/>
                  </a:moveTo>
                  <a:cubicBezTo>
                    <a:pt x="12" y="239"/>
                    <a:pt x="194" y="76"/>
                    <a:pt x="107" y="41"/>
                  </a:cubicBezTo>
                  <a:cubicBezTo>
                    <a:pt x="0" y="0"/>
                    <a:pt x="81" y="149"/>
                    <a:pt x="12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7118354" y="4143370"/>
              <a:ext cx="692150" cy="1035049"/>
            </a:xfrm>
            <a:custGeom>
              <a:avLst/>
              <a:gdLst>
                <a:gd name="T0" fmla="*/ 7 w 203"/>
                <a:gd name="T1" fmla="*/ 284 h 284"/>
                <a:gd name="T2" fmla="*/ 111 w 203"/>
                <a:gd name="T3" fmla="*/ 27 h 284"/>
                <a:gd name="T4" fmla="*/ 7 w 203"/>
                <a:gd name="T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84">
                  <a:moveTo>
                    <a:pt x="7" y="284"/>
                  </a:moveTo>
                  <a:cubicBezTo>
                    <a:pt x="7" y="284"/>
                    <a:pt x="203" y="48"/>
                    <a:pt x="111" y="27"/>
                  </a:cubicBezTo>
                  <a:cubicBezTo>
                    <a:pt x="0" y="0"/>
                    <a:pt x="85" y="154"/>
                    <a:pt x="7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891467" y="4186232"/>
              <a:ext cx="676275" cy="868361"/>
            </a:xfrm>
            <a:custGeom>
              <a:avLst/>
              <a:gdLst>
                <a:gd name="T0" fmla="*/ 26 w 198"/>
                <a:gd name="T1" fmla="*/ 238 h 238"/>
                <a:gd name="T2" fmla="*/ 109 w 198"/>
                <a:gd name="T3" fmla="*/ 36 h 238"/>
                <a:gd name="T4" fmla="*/ 26 w 198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238">
                  <a:moveTo>
                    <a:pt x="26" y="238"/>
                  </a:moveTo>
                  <a:cubicBezTo>
                    <a:pt x="26" y="238"/>
                    <a:pt x="198" y="64"/>
                    <a:pt x="109" y="36"/>
                  </a:cubicBezTo>
                  <a:cubicBezTo>
                    <a:pt x="0" y="0"/>
                    <a:pt x="90" y="144"/>
                    <a:pt x="26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821333" y="2214702"/>
            <a:ext cx="563419" cy="5634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83896" y="3096017"/>
            <a:ext cx="563419" cy="563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12692" y="1898433"/>
            <a:ext cx="563419" cy="5634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13883" y="3379932"/>
            <a:ext cx="563419" cy="5634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8395" y="13187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90638" y="1468908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81798" y="378390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34040" y="3934057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53032" y="403290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05274" y="4183057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43389" y="98698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cs typeface="+mn-ea"/>
                <a:sym typeface="+mn-lt"/>
              </a:rPr>
              <a:t>添加内容</a:t>
            </a:r>
            <a:endParaRPr lang="en-US" sz="1050" b="1" dirty="0"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95631" y="1137140"/>
            <a:ext cx="1418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00" kern="0" dirty="0" smtClean="0">
                <a:cs typeface="+mn-ea"/>
                <a:sym typeface="+mn-lt"/>
              </a:rPr>
              <a:t>您的内容打在这里，或通过复制文本后在此选择粘贴保留文字。</a:t>
            </a:r>
            <a:endParaRPr lang="en-US" sz="900" kern="0" dirty="0">
              <a:cs typeface="+mn-ea"/>
              <a:sym typeface="+mn-lt"/>
            </a:endParaRPr>
          </a:p>
        </p:txBody>
      </p:sp>
      <p:sp>
        <p:nvSpPr>
          <p:cNvPr id="37" name="Freeform 109"/>
          <p:cNvSpPr>
            <a:spLocks noEditPoints="1"/>
          </p:cNvSpPr>
          <p:nvPr/>
        </p:nvSpPr>
        <p:spPr bwMode="auto">
          <a:xfrm>
            <a:off x="3303372" y="3244190"/>
            <a:ext cx="315516" cy="248841"/>
          </a:xfrm>
          <a:custGeom>
            <a:avLst/>
            <a:gdLst>
              <a:gd name="T0" fmla="*/ 111 w 112"/>
              <a:gd name="T1" fmla="*/ 36 h 88"/>
              <a:gd name="T2" fmla="*/ 77 w 112"/>
              <a:gd name="T3" fmla="*/ 76 h 88"/>
              <a:gd name="T4" fmla="*/ 50 w 112"/>
              <a:gd name="T5" fmla="*/ 83 h 88"/>
              <a:gd name="T6" fmla="*/ 32 w 112"/>
              <a:gd name="T7" fmla="*/ 80 h 88"/>
              <a:gd name="T8" fmla="*/ 20 w 112"/>
              <a:gd name="T9" fmla="*/ 75 h 88"/>
              <a:gd name="T10" fmla="*/ 8 w 112"/>
              <a:gd name="T11" fmla="*/ 88 h 88"/>
              <a:gd name="T12" fmla="*/ 1 w 112"/>
              <a:gd name="T13" fmla="*/ 83 h 88"/>
              <a:gd name="T14" fmla="*/ 0 w 112"/>
              <a:gd name="T15" fmla="*/ 80 h 88"/>
              <a:gd name="T16" fmla="*/ 13 w 112"/>
              <a:gd name="T17" fmla="*/ 65 h 88"/>
              <a:gd name="T18" fmla="*/ 11 w 112"/>
              <a:gd name="T19" fmla="*/ 60 h 88"/>
              <a:gd name="T20" fmla="*/ 10 w 112"/>
              <a:gd name="T21" fmla="*/ 54 h 88"/>
              <a:gd name="T22" fmla="*/ 44 w 112"/>
              <a:gd name="T23" fmla="*/ 14 h 88"/>
              <a:gd name="T24" fmla="*/ 92 w 112"/>
              <a:gd name="T25" fmla="*/ 6 h 88"/>
              <a:gd name="T26" fmla="*/ 103 w 112"/>
              <a:gd name="T27" fmla="*/ 0 h 88"/>
              <a:gd name="T28" fmla="*/ 112 w 112"/>
              <a:gd name="T29" fmla="*/ 24 h 88"/>
              <a:gd name="T30" fmla="*/ 111 w 112"/>
              <a:gd name="T31" fmla="*/ 36 h 88"/>
              <a:gd name="T32" fmla="*/ 76 w 112"/>
              <a:gd name="T33" fmla="*/ 32 h 88"/>
              <a:gd name="T34" fmla="*/ 25 w 112"/>
              <a:gd name="T35" fmla="*/ 57 h 88"/>
              <a:gd name="T36" fmla="*/ 24 w 112"/>
              <a:gd name="T37" fmla="*/ 60 h 88"/>
              <a:gd name="T38" fmla="*/ 28 w 112"/>
              <a:gd name="T39" fmla="*/ 64 h 88"/>
              <a:gd name="T40" fmla="*/ 31 w 112"/>
              <a:gd name="T41" fmla="*/ 63 h 88"/>
              <a:gd name="T42" fmla="*/ 40 w 112"/>
              <a:gd name="T43" fmla="*/ 54 h 88"/>
              <a:gd name="T44" fmla="*/ 76 w 112"/>
              <a:gd name="T45" fmla="*/ 40 h 88"/>
              <a:gd name="T46" fmla="*/ 80 w 112"/>
              <a:gd name="T47" fmla="*/ 36 h 88"/>
              <a:gd name="T48" fmla="*/ 76 w 112"/>
              <a:gd name="T49" fmla="*/ 3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" h="88">
                <a:moveTo>
                  <a:pt x="111" y="36"/>
                </a:moveTo>
                <a:cubicBezTo>
                  <a:pt x="107" y="55"/>
                  <a:pt x="94" y="68"/>
                  <a:pt x="77" y="76"/>
                </a:cubicBezTo>
                <a:cubicBezTo>
                  <a:pt x="69" y="81"/>
                  <a:pt x="59" y="83"/>
                  <a:pt x="50" y="83"/>
                </a:cubicBezTo>
                <a:cubicBezTo>
                  <a:pt x="44" y="83"/>
                  <a:pt x="37" y="82"/>
                  <a:pt x="32" y="80"/>
                </a:cubicBezTo>
                <a:cubicBezTo>
                  <a:pt x="29" y="79"/>
                  <a:pt x="23" y="75"/>
                  <a:pt x="20" y="75"/>
                </a:cubicBezTo>
                <a:cubicBezTo>
                  <a:pt x="17" y="75"/>
                  <a:pt x="13" y="88"/>
                  <a:pt x="8" y="88"/>
                </a:cubicBezTo>
                <a:cubicBezTo>
                  <a:pt x="4" y="88"/>
                  <a:pt x="3" y="86"/>
                  <a:pt x="1" y="83"/>
                </a:cubicBezTo>
                <a:cubicBezTo>
                  <a:pt x="1" y="82"/>
                  <a:pt x="0" y="82"/>
                  <a:pt x="0" y="80"/>
                </a:cubicBezTo>
                <a:cubicBezTo>
                  <a:pt x="0" y="74"/>
                  <a:pt x="13" y="69"/>
                  <a:pt x="13" y="65"/>
                </a:cubicBezTo>
                <a:cubicBezTo>
                  <a:pt x="13" y="65"/>
                  <a:pt x="11" y="61"/>
                  <a:pt x="11" y="60"/>
                </a:cubicBezTo>
                <a:cubicBezTo>
                  <a:pt x="10" y="58"/>
                  <a:pt x="10" y="56"/>
                  <a:pt x="10" y="54"/>
                </a:cubicBezTo>
                <a:cubicBezTo>
                  <a:pt x="10" y="34"/>
                  <a:pt x="26" y="20"/>
                  <a:pt x="44" y="14"/>
                </a:cubicBezTo>
                <a:cubicBezTo>
                  <a:pt x="56" y="10"/>
                  <a:pt x="84" y="14"/>
                  <a:pt x="92" y="6"/>
                </a:cubicBezTo>
                <a:cubicBezTo>
                  <a:pt x="96" y="3"/>
                  <a:pt x="98" y="0"/>
                  <a:pt x="103" y="0"/>
                </a:cubicBezTo>
                <a:cubicBezTo>
                  <a:pt x="110" y="0"/>
                  <a:pt x="112" y="18"/>
                  <a:pt x="112" y="24"/>
                </a:cubicBezTo>
                <a:cubicBezTo>
                  <a:pt x="112" y="28"/>
                  <a:pt x="112" y="32"/>
                  <a:pt x="111" y="36"/>
                </a:cubicBezTo>
                <a:close/>
                <a:moveTo>
                  <a:pt x="76" y="32"/>
                </a:moveTo>
                <a:cubicBezTo>
                  <a:pt x="54" y="32"/>
                  <a:pt x="40" y="41"/>
                  <a:pt x="25" y="57"/>
                </a:cubicBezTo>
                <a:cubicBezTo>
                  <a:pt x="25" y="58"/>
                  <a:pt x="24" y="59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29" y="64"/>
                  <a:pt x="30" y="64"/>
                  <a:pt x="31" y="63"/>
                </a:cubicBezTo>
                <a:cubicBezTo>
                  <a:pt x="34" y="60"/>
                  <a:pt x="37" y="57"/>
                  <a:pt x="40" y="54"/>
                </a:cubicBezTo>
                <a:cubicBezTo>
                  <a:pt x="51" y="44"/>
                  <a:pt x="61" y="40"/>
                  <a:pt x="76" y="40"/>
                </a:cubicBezTo>
                <a:cubicBezTo>
                  <a:pt x="78" y="40"/>
                  <a:pt x="80" y="38"/>
                  <a:pt x="80" y="36"/>
                </a:cubicBezTo>
                <a:cubicBezTo>
                  <a:pt x="80" y="34"/>
                  <a:pt x="78" y="32"/>
                  <a:pt x="76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38" name="Freeform 125"/>
          <p:cNvSpPr>
            <a:spLocks noEditPoints="1"/>
          </p:cNvSpPr>
          <p:nvPr/>
        </p:nvSpPr>
        <p:spPr bwMode="auto">
          <a:xfrm>
            <a:off x="4243319" y="2053626"/>
            <a:ext cx="296466" cy="278606"/>
          </a:xfrm>
          <a:custGeom>
            <a:avLst/>
            <a:gdLst>
              <a:gd name="T0" fmla="*/ 98 w 105"/>
              <a:gd name="T1" fmla="*/ 75 h 99"/>
              <a:gd name="T2" fmla="*/ 90 w 105"/>
              <a:gd name="T3" fmla="*/ 68 h 99"/>
              <a:gd name="T4" fmla="*/ 84 w 105"/>
              <a:gd name="T5" fmla="*/ 74 h 99"/>
              <a:gd name="T6" fmla="*/ 98 w 105"/>
              <a:gd name="T7" fmla="*/ 88 h 99"/>
              <a:gd name="T8" fmla="*/ 100 w 105"/>
              <a:gd name="T9" fmla="*/ 92 h 99"/>
              <a:gd name="T10" fmla="*/ 92 w 105"/>
              <a:gd name="T11" fmla="*/ 99 h 99"/>
              <a:gd name="T12" fmla="*/ 88 w 105"/>
              <a:gd name="T13" fmla="*/ 98 h 99"/>
              <a:gd name="T14" fmla="*/ 46 w 105"/>
              <a:gd name="T15" fmla="*/ 56 h 99"/>
              <a:gd name="T16" fmla="*/ 23 w 105"/>
              <a:gd name="T17" fmla="*/ 64 h 99"/>
              <a:gd name="T18" fmla="*/ 0 w 105"/>
              <a:gd name="T19" fmla="*/ 41 h 99"/>
              <a:gd name="T20" fmla="*/ 41 w 105"/>
              <a:gd name="T21" fmla="*/ 0 h 99"/>
              <a:gd name="T22" fmla="*/ 64 w 105"/>
              <a:gd name="T23" fmla="*/ 23 h 99"/>
              <a:gd name="T24" fmla="*/ 56 w 105"/>
              <a:gd name="T25" fmla="*/ 46 h 99"/>
              <a:gd name="T26" fmla="*/ 78 w 105"/>
              <a:gd name="T27" fmla="*/ 68 h 99"/>
              <a:gd name="T28" fmla="*/ 84 w 105"/>
              <a:gd name="T29" fmla="*/ 62 h 99"/>
              <a:gd name="T30" fmla="*/ 77 w 105"/>
              <a:gd name="T31" fmla="*/ 54 h 99"/>
              <a:gd name="T32" fmla="*/ 84 w 105"/>
              <a:gd name="T33" fmla="*/ 47 h 99"/>
              <a:gd name="T34" fmla="*/ 86 w 105"/>
              <a:gd name="T35" fmla="*/ 47 h 99"/>
              <a:gd name="T36" fmla="*/ 105 w 105"/>
              <a:gd name="T37" fmla="*/ 68 h 99"/>
              <a:gd name="T38" fmla="*/ 98 w 105"/>
              <a:gd name="T39" fmla="*/ 75 h 99"/>
              <a:gd name="T40" fmla="*/ 40 w 105"/>
              <a:gd name="T41" fmla="*/ 12 h 99"/>
              <a:gd name="T42" fmla="*/ 28 w 105"/>
              <a:gd name="T43" fmla="*/ 24 h 99"/>
              <a:gd name="T44" fmla="*/ 29 w 105"/>
              <a:gd name="T45" fmla="*/ 29 h 99"/>
              <a:gd name="T46" fmla="*/ 24 w 105"/>
              <a:gd name="T47" fmla="*/ 28 h 99"/>
              <a:gd name="T48" fmla="*/ 12 w 105"/>
              <a:gd name="T49" fmla="*/ 40 h 99"/>
              <a:gd name="T50" fmla="*/ 24 w 105"/>
              <a:gd name="T51" fmla="*/ 52 h 99"/>
              <a:gd name="T52" fmla="*/ 36 w 105"/>
              <a:gd name="T53" fmla="*/ 40 h 99"/>
              <a:gd name="T54" fmla="*/ 35 w 105"/>
              <a:gd name="T55" fmla="*/ 35 h 99"/>
              <a:gd name="T56" fmla="*/ 40 w 105"/>
              <a:gd name="T57" fmla="*/ 36 h 99"/>
              <a:gd name="T58" fmla="*/ 52 w 105"/>
              <a:gd name="T59" fmla="*/ 24 h 99"/>
              <a:gd name="T60" fmla="*/ 40 w 105"/>
              <a:gd name="T61" fmla="*/ 1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5" h="99">
                <a:moveTo>
                  <a:pt x="98" y="75"/>
                </a:moveTo>
                <a:cubicBezTo>
                  <a:pt x="97" y="75"/>
                  <a:pt x="91" y="69"/>
                  <a:pt x="90" y="68"/>
                </a:cubicBezTo>
                <a:cubicBezTo>
                  <a:pt x="84" y="74"/>
                  <a:pt x="84" y="74"/>
                  <a:pt x="84" y="74"/>
                </a:cubicBezTo>
                <a:cubicBezTo>
                  <a:pt x="98" y="88"/>
                  <a:pt x="98" y="88"/>
                  <a:pt x="98" y="88"/>
                </a:cubicBezTo>
                <a:cubicBezTo>
                  <a:pt x="99" y="89"/>
                  <a:pt x="100" y="90"/>
                  <a:pt x="100" y="92"/>
                </a:cubicBezTo>
                <a:cubicBezTo>
                  <a:pt x="100" y="95"/>
                  <a:pt x="96" y="99"/>
                  <a:pt x="92" y="99"/>
                </a:cubicBezTo>
                <a:cubicBezTo>
                  <a:pt x="91" y="99"/>
                  <a:pt x="89" y="99"/>
                  <a:pt x="88" y="98"/>
                </a:cubicBezTo>
                <a:cubicBezTo>
                  <a:pt x="46" y="56"/>
                  <a:pt x="46" y="56"/>
                  <a:pt x="46" y="56"/>
                </a:cubicBezTo>
                <a:cubicBezTo>
                  <a:pt x="39" y="61"/>
                  <a:pt x="31" y="64"/>
                  <a:pt x="23" y="64"/>
                </a:cubicBezTo>
                <a:cubicBezTo>
                  <a:pt x="10" y="64"/>
                  <a:pt x="0" y="55"/>
                  <a:pt x="0" y="41"/>
                </a:cubicBezTo>
                <a:cubicBezTo>
                  <a:pt x="0" y="21"/>
                  <a:pt x="21" y="0"/>
                  <a:pt x="41" y="0"/>
                </a:cubicBezTo>
                <a:cubicBezTo>
                  <a:pt x="55" y="0"/>
                  <a:pt x="64" y="9"/>
                  <a:pt x="64" y="23"/>
                </a:cubicBezTo>
                <a:cubicBezTo>
                  <a:pt x="64" y="31"/>
                  <a:pt x="61" y="39"/>
                  <a:pt x="56" y="46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1"/>
                  <a:pt x="77" y="56"/>
                  <a:pt x="77" y="54"/>
                </a:cubicBezTo>
                <a:cubicBezTo>
                  <a:pt x="77" y="53"/>
                  <a:pt x="83" y="47"/>
                  <a:pt x="84" y="47"/>
                </a:cubicBezTo>
                <a:cubicBezTo>
                  <a:pt x="85" y="47"/>
                  <a:pt x="85" y="47"/>
                  <a:pt x="86" y="47"/>
                </a:cubicBezTo>
                <a:cubicBezTo>
                  <a:pt x="88" y="50"/>
                  <a:pt x="105" y="66"/>
                  <a:pt x="105" y="68"/>
                </a:cubicBezTo>
                <a:cubicBezTo>
                  <a:pt x="105" y="69"/>
                  <a:pt x="100" y="75"/>
                  <a:pt x="98" y="75"/>
                </a:cubicBezTo>
                <a:close/>
                <a:moveTo>
                  <a:pt x="40" y="12"/>
                </a:moveTo>
                <a:cubicBezTo>
                  <a:pt x="34" y="12"/>
                  <a:pt x="28" y="17"/>
                  <a:pt x="28" y="24"/>
                </a:cubicBezTo>
                <a:cubicBezTo>
                  <a:pt x="28" y="26"/>
                  <a:pt x="29" y="28"/>
                  <a:pt x="29" y="29"/>
                </a:cubicBezTo>
                <a:cubicBezTo>
                  <a:pt x="28" y="28"/>
                  <a:pt x="26" y="28"/>
                  <a:pt x="24" y="28"/>
                </a:cubicBezTo>
                <a:cubicBezTo>
                  <a:pt x="18" y="28"/>
                  <a:pt x="12" y="33"/>
                  <a:pt x="12" y="40"/>
                </a:cubicBezTo>
                <a:cubicBezTo>
                  <a:pt x="12" y="47"/>
                  <a:pt x="18" y="52"/>
                  <a:pt x="24" y="52"/>
                </a:cubicBezTo>
                <a:cubicBezTo>
                  <a:pt x="31" y="52"/>
                  <a:pt x="36" y="47"/>
                  <a:pt x="36" y="40"/>
                </a:cubicBezTo>
                <a:cubicBezTo>
                  <a:pt x="36" y="38"/>
                  <a:pt x="36" y="36"/>
                  <a:pt x="35" y="35"/>
                </a:cubicBezTo>
                <a:cubicBezTo>
                  <a:pt x="37" y="36"/>
                  <a:pt x="38" y="36"/>
                  <a:pt x="40" y="36"/>
                </a:cubicBezTo>
                <a:cubicBezTo>
                  <a:pt x="47" y="36"/>
                  <a:pt x="52" y="31"/>
                  <a:pt x="52" y="24"/>
                </a:cubicBezTo>
                <a:cubicBezTo>
                  <a:pt x="52" y="17"/>
                  <a:pt x="47" y="12"/>
                  <a:pt x="40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39" name="Freeform 149"/>
          <p:cNvSpPr>
            <a:spLocks noEditPoints="1"/>
          </p:cNvSpPr>
          <p:nvPr/>
        </p:nvSpPr>
        <p:spPr bwMode="auto">
          <a:xfrm>
            <a:off x="1947213" y="2374940"/>
            <a:ext cx="315516" cy="272654"/>
          </a:xfrm>
          <a:custGeom>
            <a:avLst/>
            <a:gdLst>
              <a:gd name="T0" fmla="*/ 112 w 112"/>
              <a:gd name="T1" fmla="*/ 40 h 97"/>
              <a:gd name="T2" fmla="*/ 104 w 112"/>
              <a:gd name="T3" fmla="*/ 48 h 97"/>
              <a:gd name="T4" fmla="*/ 104 w 112"/>
              <a:gd name="T5" fmla="*/ 72 h 97"/>
              <a:gd name="T6" fmla="*/ 96 w 112"/>
              <a:gd name="T7" fmla="*/ 80 h 97"/>
              <a:gd name="T8" fmla="*/ 45 w 112"/>
              <a:gd name="T9" fmla="*/ 56 h 97"/>
              <a:gd name="T10" fmla="*/ 40 w 112"/>
              <a:gd name="T11" fmla="*/ 72 h 97"/>
              <a:gd name="T12" fmla="*/ 48 w 112"/>
              <a:gd name="T13" fmla="*/ 89 h 97"/>
              <a:gd name="T14" fmla="*/ 22 w 112"/>
              <a:gd name="T15" fmla="*/ 92 h 97"/>
              <a:gd name="T16" fmla="*/ 17 w 112"/>
              <a:gd name="T17" fmla="*/ 56 h 97"/>
              <a:gd name="T18" fmla="*/ 10 w 112"/>
              <a:gd name="T19" fmla="*/ 56 h 97"/>
              <a:gd name="T20" fmla="*/ 0 w 112"/>
              <a:gd name="T21" fmla="*/ 46 h 97"/>
              <a:gd name="T22" fmla="*/ 0 w 112"/>
              <a:gd name="T23" fmla="*/ 34 h 97"/>
              <a:gd name="T24" fmla="*/ 10 w 112"/>
              <a:gd name="T25" fmla="*/ 24 h 97"/>
              <a:gd name="T26" fmla="*/ 40 w 112"/>
              <a:gd name="T27" fmla="*/ 24 h 97"/>
              <a:gd name="T28" fmla="*/ 96 w 112"/>
              <a:gd name="T29" fmla="*/ 0 h 97"/>
              <a:gd name="T30" fmla="*/ 104 w 112"/>
              <a:gd name="T31" fmla="*/ 8 h 97"/>
              <a:gd name="T32" fmla="*/ 104 w 112"/>
              <a:gd name="T33" fmla="*/ 32 h 97"/>
              <a:gd name="T34" fmla="*/ 112 w 112"/>
              <a:gd name="T35" fmla="*/ 40 h 97"/>
              <a:gd name="T36" fmla="*/ 96 w 112"/>
              <a:gd name="T37" fmla="*/ 10 h 97"/>
              <a:gd name="T38" fmla="*/ 48 w 112"/>
              <a:gd name="T39" fmla="*/ 31 h 97"/>
              <a:gd name="T40" fmla="*/ 48 w 112"/>
              <a:gd name="T41" fmla="*/ 48 h 97"/>
              <a:gd name="T42" fmla="*/ 96 w 112"/>
              <a:gd name="T43" fmla="*/ 69 h 97"/>
              <a:gd name="T44" fmla="*/ 96 w 112"/>
              <a:gd name="T45" fmla="*/ 1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7">
                <a:moveTo>
                  <a:pt x="112" y="40"/>
                </a:moveTo>
                <a:cubicBezTo>
                  <a:pt x="112" y="44"/>
                  <a:pt x="108" y="48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76"/>
                  <a:pt x="100" y="80"/>
                  <a:pt x="96" y="80"/>
                </a:cubicBezTo>
                <a:cubicBezTo>
                  <a:pt x="84" y="70"/>
                  <a:pt x="67" y="58"/>
                  <a:pt x="45" y="56"/>
                </a:cubicBezTo>
                <a:cubicBezTo>
                  <a:pt x="37" y="58"/>
                  <a:pt x="35" y="67"/>
                  <a:pt x="40" y="72"/>
                </a:cubicBezTo>
                <a:cubicBezTo>
                  <a:pt x="35" y="79"/>
                  <a:pt x="41" y="84"/>
                  <a:pt x="48" y="89"/>
                </a:cubicBezTo>
                <a:cubicBezTo>
                  <a:pt x="44" y="97"/>
                  <a:pt x="28" y="97"/>
                  <a:pt x="22" y="92"/>
                </a:cubicBezTo>
                <a:cubicBezTo>
                  <a:pt x="18" y="81"/>
                  <a:pt x="13" y="70"/>
                  <a:pt x="17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4" y="56"/>
                  <a:pt x="0" y="51"/>
                  <a:pt x="0" y="4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4" y="24"/>
                  <a:pt x="1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64" y="24"/>
                  <a:pt x="84" y="10"/>
                  <a:pt x="96" y="0"/>
                </a:cubicBezTo>
                <a:cubicBezTo>
                  <a:pt x="100" y="0"/>
                  <a:pt x="104" y="3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8" y="32"/>
                  <a:pt x="112" y="35"/>
                  <a:pt x="112" y="40"/>
                </a:cubicBezTo>
                <a:close/>
                <a:moveTo>
                  <a:pt x="96" y="10"/>
                </a:moveTo>
                <a:cubicBezTo>
                  <a:pt x="79" y="22"/>
                  <a:pt x="63" y="29"/>
                  <a:pt x="48" y="31"/>
                </a:cubicBezTo>
                <a:cubicBezTo>
                  <a:pt x="48" y="48"/>
                  <a:pt x="48" y="48"/>
                  <a:pt x="48" y="48"/>
                </a:cubicBezTo>
                <a:cubicBezTo>
                  <a:pt x="63" y="50"/>
                  <a:pt x="79" y="57"/>
                  <a:pt x="96" y="69"/>
                </a:cubicBezTo>
                <a:lnTo>
                  <a:pt x="96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40" name="Freeform 160"/>
          <p:cNvSpPr>
            <a:spLocks noEditPoints="1"/>
          </p:cNvSpPr>
          <p:nvPr/>
        </p:nvSpPr>
        <p:spPr bwMode="auto">
          <a:xfrm>
            <a:off x="5731314" y="3530947"/>
            <a:ext cx="286941" cy="288131"/>
          </a:xfrm>
          <a:custGeom>
            <a:avLst/>
            <a:gdLst>
              <a:gd name="T0" fmla="*/ 97 w 102"/>
              <a:gd name="T1" fmla="*/ 87 h 102"/>
              <a:gd name="T2" fmla="*/ 88 w 102"/>
              <a:gd name="T3" fmla="*/ 96 h 102"/>
              <a:gd name="T4" fmla="*/ 75 w 102"/>
              <a:gd name="T5" fmla="*/ 102 h 102"/>
              <a:gd name="T6" fmla="*/ 62 w 102"/>
              <a:gd name="T7" fmla="*/ 96 h 102"/>
              <a:gd name="T8" fmla="*/ 50 w 102"/>
              <a:gd name="T9" fmla="*/ 83 h 102"/>
              <a:gd name="T10" fmla="*/ 44 w 102"/>
              <a:gd name="T11" fmla="*/ 71 h 102"/>
              <a:gd name="T12" fmla="*/ 50 w 102"/>
              <a:gd name="T13" fmla="*/ 58 h 102"/>
              <a:gd name="T14" fmla="*/ 44 w 102"/>
              <a:gd name="T15" fmla="*/ 52 h 102"/>
              <a:gd name="T16" fmla="*/ 31 w 102"/>
              <a:gd name="T17" fmla="*/ 58 h 102"/>
              <a:gd name="T18" fmla="*/ 19 w 102"/>
              <a:gd name="T19" fmla="*/ 52 h 102"/>
              <a:gd name="T20" fmla="*/ 6 w 102"/>
              <a:gd name="T21" fmla="*/ 39 h 102"/>
              <a:gd name="T22" fmla="*/ 0 w 102"/>
              <a:gd name="T23" fmla="*/ 27 h 102"/>
              <a:gd name="T24" fmla="*/ 6 w 102"/>
              <a:gd name="T25" fmla="*/ 14 h 102"/>
              <a:gd name="T26" fmla="*/ 15 w 102"/>
              <a:gd name="T27" fmla="*/ 5 h 102"/>
              <a:gd name="T28" fmla="*/ 28 w 102"/>
              <a:gd name="T29" fmla="*/ 0 h 102"/>
              <a:gd name="T30" fmla="*/ 40 w 102"/>
              <a:gd name="T31" fmla="*/ 5 h 102"/>
              <a:gd name="T32" fmla="*/ 53 w 102"/>
              <a:gd name="T33" fmla="*/ 18 h 102"/>
              <a:gd name="T34" fmla="*/ 58 w 102"/>
              <a:gd name="T35" fmla="*/ 31 h 102"/>
              <a:gd name="T36" fmla="*/ 53 w 102"/>
              <a:gd name="T37" fmla="*/ 44 h 102"/>
              <a:gd name="T38" fmla="*/ 58 w 102"/>
              <a:gd name="T39" fmla="*/ 49 h 102"/>
              <a:gd name="T40" fmla="*/ 71 w 102"/>
              <a:gd name="T41" fmla="*/ 44 h 102"/>
              <a:gd name="T42" fmla="*/ 84 w 102"/>
              <a:gd name="T43" fmla="*/ 49 h 102"/>
              <a:gd name="T44" fmla="*/ 97 w 102"/>
              <a:gd name="T45" fmla="*/ 62 h 102"/>
              <a:gd name="T46" fmla="*/ 102 w 102"/>
              <a:gd name="T47" fmla="*/ 75 h 102"/>
              <a:gd name="T48" fmla="*/ 97 w 102"/>
              <a:gd name="T49" fmla="*/ 87 h 102"/>
              <a:gd name="T50" fmla="*/ 45 w 102"/>
              <a:gd name="T51" fmla="*/ 26 h 102"/>
              <a:gd name="T52" fmla="*/ 32 w 102"/>
              <a:gd name="T53" fmla="*/ 13 h 102"/>
              <a:gd name="T54" fmla="*/ 28 w 102"/>
              <a:gd name="T55" fmla="*/ 12 h 102"/>
              <a:gd name="T56" fmla="*/ 23 w 102"/>
              <a:gd name="T57" fmla="*/ 13 h 102"/>
              <a:gd name="T58" fmla="*/ 14 w 102"/>
              <a:gd name="T59" fmla="*/ 22 h 102"/>
              <a:gd name="T60" fmla="*/ 12 w 102"/>
              <a:gd name="T61" fmla="*/ 27 h 102"/>
              <a:gd name="T62" fmla="*/ 14 w 102"/>
              <a:gd name="T63" fmla="*/ 31 h 102"/>
              <a:gd name="T64" fmla="*/ 27 w 102"/>
              <a:gd name="T65" fmla="*/ 44 h 102"/>
              <a:gd name="T66" fmla="*/ 31 w 102"/>
              <a:gd name="T67" fmla="*/ 46 h 102"/>
              <a:gd name="T68" fmla="*/ 36 w 102"/>
              <a:gd name="T69" fmla="*/ 44 h 102"/>
              <a:gd name="T70" fmla="*/ 31 w 102"/>
              <a:gd name="T71" fmla="*/ 37 h 102"/>
              <a:gd name="T72" fmla="*/ 37 w 102"/>
              <a:gd name="T73" fmla="*/ 31 h 102"/>
              <a:gd name="T74" fmla="*/ 44 w 102"/>
              <a:gd name="T75" fmla="*/ 35 h 102"/>
              <a:gd name="T76" fmla="*/ 46 w 102"/>
              <a:gd name="T77" fmla="*/ 31 h 102"/>
              <a:gd name="T78" fmla="*/ 45 w 102"/>
              <a:gd name="T79" fmla="*/ 26 h 102"/>
              <a:gd name="T80" fmla="*/ 89 w 102"/>
              <a:gd name="T81" fmla="*/ 70 h 102"/>
              <a:gd name="T82" fmla="*/ 76 w 102"/>
              <a:gd name="T83" fmla="*/ 57 h 102"/>
              <a:gd name="T84" fmla="*/ 71 w 102"/>
              <a:gd name="T85" fmla="*/ 56 h 102"/>
              <a:gd name="T86" fmla="*/ 67 w 102"/>
              <a:gd name="T87" fmla="*/ 58 h 102"/>
              <a:gd name="T88" fmla="*/ 71 w 102"/>
              <a:gd name="T89" fmla="*/ 65 h 102"/>
              <a:gd name="T90" fmla="*/ 65 w 102"/>
              <a:gd name="T91" fmla="*/ 71 h 102"/>
              <a:gd name="T92" fmla="*/ 58 w 102"/>
              <a:gd name="T93" fmla="*/ 66 h 102"/>
              <a:gd name="T94" fmla="*/ 56 w 102"/>
              <a:gd name="T95" fmla="*/ 71 h 102"/>
              <a:gd name="T96" fmla="*/ 58 w 102"/>
              <a:gd name="T97" fmla="*/ 75 h 102"/>
              <a:gd name="T98" fmla="*/ 71 w 102"/>
              <a:gd name="T99" fmla="*/ 88 h 102"/>
              <a:gd name="T100" fmla="*/ 75 w 102"/>
              <a:gd name="T101" fmla="*/ 90 h 102"/>
              <a:gd name="T102" fmla="*/ 79 w 102"/>
              <a:gd name="T103" fmla="*/ 88 h 102"/>
              <a:gd name="T104" fmla="*/ 89 w 102"/>
              <a:gd name="T105" fmla="*/ 79 h 102"/>
              <a:gd name="T106" fmla="*/ 90 w 102"/>
              <a:gd name="T107" fmla="*/ 75 h 102"/>
              <a:gd name="T108" fmla="*/ 89 w 102"/>
              <a:gd name="T109" fmla="*/ 7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2" h="102">
                <a:moveTo>
                  <a:pt x="97" y="87"/>
                </a:moveTo>
                <a:cubicBezTo>
                  <a:pt x="88" y="96"/>
                  <a:pt x="88" y="96"/>
                  <a:pt x="88" y="96"/>
                </a:cubicBezTo>
                <a:cubicBezTo>
                  <a:pt x="84" y="100"/>
                  <a:pt x="80" y="102"/>
                  <a:pt x="75" y="102"/>
                </a:cubicBezTo>
                <a:cubicBezTo>
                  <a:pt x="70" y="102"/>
                  <a:pt x="66" y="100"/>
                  <a:pt x="62" y="96"/>
                </a:cubicBezTo>
                <a:cubicBezTo>
                  <a:pt x="50" y="83"/>
                  <a:pt x="50" y="83"/>
                  <a:pt x="50" y="83"/>
                </a:cubicBezTo>
                <a:cubicBezTo>
                  <a:pt x="46" y="80"/>
                  <a:pt x="44" y="75"/>
                  <a:pt x="44" y="71"/>
                </a:cubicBezTo>
                <a:cubicBezTo>
                  <a:pt x="44" y="66"/>
                  <a:pt x="46" y="61"/>
                  <a:pt x="50" y="58"/>
                </a:cubicBezTo>
                <a:cubicBezTo>
                  <a:pt x="44" y="52"/>
                  <a:pt x="44" y="52"/>
                  <a:pt x="44" y="52"/>
                </a:cubicBezTo>
                <a:cubicBezTo>
                  <a:pt x="41" y="56"/>
                  <a:pt x="36" y="58"/>
                  <a:pt x="31" y="58"/>
                </a:cubicBezTo>
                <a:cubicBezTo>
                  <a:pt x="27" y="58"/>
                  <a:pt x="22" y="56"/>
                  <a:pt x="19" y="52"/>
                </a:cubicBezTo>
                <a:cubicBezTo>
                  <a:pt x="6" y="39"/>
                  <a:pt x="6" y="39"/>
                  <a:pt x="6" y="39"/>
                </a:cubicBezTo>
                <a:cubicBezTo>
                  <a:pt x="2" y="36"/>
                  <a:pt x="0" y="31"/>
                  <a:pt x="0" y="27"/>
                </a:cubicBezTo>
                <a:cubicBezTo>
                  <a:pt x="0" y="22"/>
                  <a:pt x="2" y="17"/>
                  <a:pt x="6" y="14"/>
                </a:cubicBezTo>
                <a:cubicBezTo>
                  <a:pt x="15" y="5"/>
                  <a:pt x="15" y="5"/>
                  <a:pt x="15" y="5"/>
                </a:cubicBezTo>
                <a:cubicBezTo>
                  <a:pt x="18" y="1"/>
                  <a:pt x="23" y="0"/>
                  <a:pt x="28" y="0"/>
                </a:cubicBezTo>
                <a:cubicBezTo>
                  <a:pt x="32" y="0"/>
                  <a:pt x="37" y="2"/>
                  <a:pt x="40" y="5"/>
                </a:cubicBezTo>
                <a:cubicBezTo>
                  <a:pt x="53" y="18"/>
                  <a:pt x="53" y="18"/>
                  <a:pt x="53" y="18"/>
                </a:cubicBezTo>
                <a:cubicBezTo>
                  <a:pt x="57" y="21"/>
                  <a:pt x="58" y="26"/>
                  <a:pt x="58" y="31"/>
                </a:cubicBezTo>
                <a:cubicBezTo>
                  <a:pt x="58" y="36"/>
                  <a:pt x="56" y="40"/>
                  <a:pt x="53" y="44"/>
                </a:cubicBezTo>
                <a:cubicBezTo>
                  <a:pt x="58" y="49"/>
                  <a:pt x="58" y="49"/>
                  <a:pt x="58" y="49"/>
                </a:cubicBezTo>
                <a:cubicBezTo>
                  <a:pt x="62" y="46"/>
                  <a:pt x="66" y="44"/>
                  <a:pt x="71" y="44"/>
                </a:cubicBezTo>
                <a:cubicBezTo>
                  <a:pt x="76" y="44"/>
                  <a:pt x="81" y="46"/>
                  <a:pt x="84" y="49"/>
                </a:cubicBezTo>
                <a:cubicBezTo>
                  <a:pt x="97" y="62"/>
                  <a:pt x="97" y="62"/>
                  <a:pt x="97" y="62"/>
                </a:cubicBezTo>
                <a:cubicBezTo>
                  <a:pt x="100" y="65"/>
                  <a:pt x="102" y="70"/>
                  <a:pt x="102" y="75"/>
                </a:cubicBezTo>
                <a:cubicBezTo>
                  <a:pt x="102" y="79"/>
                  <a:pt x="100" y="84"/>
                  <a:pt x="97" y="87"/>
                </a:cubicBezTo>
                <a:close/>
                <a:moveTo>
                  <a:pt x="45" y="26"/>
                </a:moveTo>
                <a:cubicBezTo>
                  <a:pt x="32" y="13"/>
                  <a:pt x="32" y="13"/>
                  <a:pt x="32" y="13"/>
                </a:cubicBezTo>
                <a:cubicBezTo>
                  <a:pt x="31" y="12"/>
                  <a:pt x="29" y="12"/>
                  <a:pt x="28" y="12"/>
                </a:cubicBezTo>
                <a:cubicBezTo>
                  <a:pt x="26" y="12"/>
                  <a:pt x="24" y="12"/>
                  <a:pt x="23" y="13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4"/>
                  <a:pt x="12" y="25"/>
                  <a:pt x="12" y="27"/>
                </a:cubicBezTo>
                <a:cubicBezTo>
                  <a:pt x="12" y="28"/>
                  <a:pt x="13" y="30"/>
                  <a:pt x="14" y="31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5"/>
                  <a:pt x="30" y="46"/>
                  <a:pt x="31" y="46"/>
                </a:cubicBezTo>
                <a:cubicBezTo>
                  <a:pt x="33" y="46"/>
                  <a:pt x="35" y="45"/>
                  <a:pt x="36" y="44"/>
                </a:cubicBezTo>
                <a:cubicBezTo>
                  <a:pt x="34" y="42"/>
                  <a:pt x="31" y="40"/>
                  <a:pt x="31" y="37"/>
                </a:cubicBezTo>
                <a:cubicBezTo>
                  <a:pt x="31" y="33"/>
                  <a:pt x="34" y="31"/>
                  <a:pt x="37" y="31"/>
                </a:cubicBezTo>
                <a:cubicBezTo>
                  <a:pt x="41" y="31"/>
                  <a:pt x="42" y="33"/>
                  <a:pt x="44" y="35"/>
                </a:cubicBezTo>
                <a:cubicBezTo>
                  <a:pt x="46" y="34"/>
                  <a:pt x="46" y="32"/>
                  <a:pt x="46" y="31"/>
                </a:cubicBezTo>
                <a:cubicBezTo>
                  <a:pt x="46" y="29"/>
                  <a:pt x="46" y="27"/>
                  <a:pt x="45" y="26"/>
                </a:cubicBezTo>
                <a:close/>
                <a:moveTo>
                  <a:pt x="89" y="70"/>
                </a:moveTo>
                <a:cubicBezTo>
                  <a:pt x="76" y="57"/>
                  <a:pt x="76" y="57"/>
                  <a:pt x="76" y="57"/>
                </a:cubicBezTo>
                <a:cubicBezTo>
                  <a:pt x="74" y="56"/>
                  <a:pt x="73" y="56"/>
                  <a:pt x="71" y="56"/>
                </a:cubicBezTo>
                <a:cubicBezTo>
                  <a:pt x="69" y="56"/>
                  <a:pt x="68" y="56"/>
                  <a:pt x="67" y="58"/>
                </a:cubicBezTo>
                <a:cubicBezTo>
                  <a:pt x="69" y="60"/>
                  <a:pt x="71" y="61"/>
                  <a:pt x="71" y="65"/>
                </a:cubicBezTo>
                <a:cubicBezTo>
                  <a:pt x="71" y="68"/>
                  <a:pt x="69" y="71"/>
                  <a:pt x="65" y="71"/>
                </a:cubicBezTo>
                <a:cubicBezTo>
                  <a:pt x="62" y="71"/>
                  <a:pt x="60" y="68"/>
                  <a:pt x="58" y="66"/>
                </a:cubicBezTo>
                <a:cubicBezTo>
                  <a:pt x="57" y="67"/>
                  <a:pt x="56" y="69"/>
                  <a:pt x="56" y="71"/>
                </a:cubicBezTo>
                <a:cubicBezTo>
                  <a:pt x="56" y="72"/>
                  <a:pt x="57" y="74"/>
                  <a:pt x="58" y="75"/>
                </a:cubicBezTo>
                <a:cubicBezTo>
                  <a:pt x="71" y="88"/>
                  <a:pt x="71" y="88"/>
                  <a:pt x="71" y="88"/>
                </a:cubicBezTo>
                <a:cubicBezTo>
                  <a:pt x="72" y="89"/>
                  <a:pt x="74" y="90"/>
                  <a:pt x="75" y="90"/>
                </a:cubicBezTo>
                <a:cubicBezTo>
                  <a:pt x="77" y="90"/>
                  <a:pt x="78" y="89"/>
                  <a:pt x="79" y="88"/>
                </a:cubicBezTo>
                <a:cubicBezTo>
                  <a:pt x="89" y="79"/>
                  <a:pt x="89" y="79"/>
                  <a:pt x="89" y="79"/>
                </a:cubicBezTo>
                <a:cubicBezTo>
                  <a:pt x="90" y="78"/>
                  <a:pt x="90" y="76"/>
                  <a:pt x="90" y="75"/>
                </a:cubicBezTo>
                <a:cubicBezTo>
                  <a:pt x="90" y="73"/>
                  <a:pt x="90" y="71"/>
                  <a:pt x="89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41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83556" y="878123"/>
            <a:ext cx="7380429" cy="4471377"/>
            <a:chOff x="1534816" y="1801700"/>
            <a:chExt cx="19681144" cy="11923671"/>
          </a:xfrm>
        </p:grpSpPr>
        <p:grpSp>
          <p:nvGrpSpPr>
            <p:cNvPr id="8" name="Группа 7"/>
            <p:cNvGrpSpPr/>
            <p:nvPr/>
          </p:nvGrpSpPr>
          <p:grpSpPr>
            <a:xfrm rot="159853">
              <a:off x="3026242" y="1801700"/>
              <a:ext cx="18189718" cy="11923671"/>
              <a:chOff x="3118992" y="1241376"/>
              <a:chExt cx="18189718" cy="11923671"/>
            </a:xfrm>
          </p:grpSpPr>
          <p:sp>
            <p:nvSpPr>
              <p:cNvPr id="122" name="Фигура"/>
              <p:cNvSpPr/>
              <p:nvPr/>
            </p:nvSpPr>
            <p:spPr>
              <a:xfrm>
                <a:off x="3118992" y="8325445"/>
                <a:ext cx="2985411" cy="4839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extrusionOk="0">
                    <a:moveTo>
                      <a:pt x="21111" y="7075"/>
                    </a:moveTo>
                    <a:cubicBezTo>
                      <a:pt x="18769" y="5156"/>
                      <a:pt x="15859" y="3543"/>
                      <a:pt x="12543" y="2324"/>
                    </a:cubicBezTo>
                    <a:cubicBezTo>
                      <a:pt x="9336" y="1145"/>
                      <a:pt x="5806" y="357"/>
                      <a:pt x="2138" y="0"/>
                    </a:cubicBezTo>
                    <a:cubicBezTo>
                      <a:pt x="1077" y="2134"/>
                      <a:pt x="406" y="4337"/>
                      <a:pt x="136" y="6566"/>
                    </a:cubicBezTo>
                    <a:cubicBezTo>
                      <a:pt x="-489" y="11737"/>
                      <a:pt x="1043" y="16920"/>
                      <a:pt x="4579" y="21600"/>
                    </a:cubicBezTo>
                    <a:cubicBezTo>
                      <a:pt x="5605" y="19600"/>
                      <a:pt x="6432" y="17562"/>
                      <a:pt x="7056" y="15497"/>
                    </a:cubicBezTo>
                    <a:cubicBezTo>
                      <a:pt x="7696" y="13378"/>
                      <a:pt x="8120" y="11236"/>
                      <a:pt x="8326" y="9084"/>
                    </a:cubicBezTo>
                    <a:cubicBezTo>
                      <a:pt x="10368" y="8457"/>
                      <a:pt x="12511" y="7970"/>
                      <a:pt x="14718" y="7631"/>
                    </a:cubicBezTo>
                    <a:cubicBezTo>
                      <a:pt x="16814" y="7309"/>
                      <a:pt x="18956" y="7123"/>
                      <a:pt x="21111" y="707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09" name="Фигура"/>
              <p:cNvSpPr/>
              <p:nvPr/>
            </p:nvSpPr>
            <p:spPr>
              <a:xfrm>
                <a:off x="3169138" y="1241376"/>
                <a:ext cx="18082449" cy="826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3"/>
                    </a:moveTo>
                    <a:cubicBezTo>
                      <a:pt x="21181" y="8723"/>
                      <a:pt x="20319" y="7887"/>
                      <a:pt x="19520" y="7045"/>
                    </a:cubicBezTo>
                    <a:cubicBezTo>
                      <a:pt x="18515" y="5986"/>
                      <a:pt x="17405" y="5541"/>
                      <a:pt x="16301" y="5127"/>
                    </a:cubicBezTo>
                    <a:cubicBezTo>
                      <a:pt x="15429" y="4800"/>
                      <a:pt x="14556" y="4487"/>
                      <a:pt x="13678" y="4288"/>
                    </a:cubicBezTo>
                    <a:cubicBezTo>
                      <a:pt x="12723" y="4070"/>
                      <a:pt x="11761" y="3986"/>
                      <a:pt x="10798" y="4037"/>
                    </a:cubicBezTo>
                    <a:cubicBezTo>
                      <a:pt x="10522" y="3223"/>
                      <a:pt x="10200" y="2489"/>
                      <a:pt x="9838" y="1854"/>
                    </a:cubicBezTo>
                    <a:cubicBezTo>
                      <a:pt x="9393" y="1071"/>
                      <a:pt x="8895" y="445"/>
                      <a:pt x="8361" y="0"/>
                    </a:cubicBezTo>
                    <a:cubicBezTo>
                      <a:pt x="8241" y="1052"/>
                      <a:pt x="8038" y="2049"/>
                      <a:pt x="7761" y="2948"/>
                    </a:cubicBezTo>
                    <a:cubicBezTo>
                      <a:pt x="7439" y="3990"/>
                      <a:pt x="7024" y="4878"/>
                      <a:pt x="6541" y="5560"/>
                    </a:cubicBezTo>
                    <a:cubicBezTo>
                      <a:pt x="4954" y="6386"/>
                      <a:pt x="3509" y="8185"/>
                      <a:pt x="2373" y="10744"/>
                    </a:cubicBezTo>
                    <a:cubicBezTo>
                      <a:pt x="1061" y="13699"/>
                      <a:pt x="228" y="17512"/>
                      <a:pt x="0" y="21600"/>
                    </a:cubicBezTo>
                    <a:cubicBezTo>
                      <a:pt x="313" y="20492"/>
                      <a:pt x="745" y="19570"/>
                      <a:pt x="1258" y="18910"/>
                    </a:cubicBezTo>
                    <a:cubicBezTo>
                      <a:pt x="2722" y="17028"/>
                      <a:pt x="4485" y="17491"/>
                      <a:pt x="6143" y="18065"/>
                    </a:cubicBezTo>
                    <a:cubicBezTo>
                      <a:pt x="6404" y="18156"/>
                      <a:pt x="6665" y="18248"/>
                      <a:pt x="6926" y="18342"/>
                    </a:cubicBezTo>
                    <a:cubicBezTo>
                      <a:pt x="6910" y="18896"/>
                      <a:pt x="6838" y="19436"/>
                      <a:pt x="6716" y="19923"/>
                    </a:cubicBezTo>
                    <a:cubicBezTo>
                      <a:pt x="6577" y="20473"/>
                      <a:pt x="6379" y="20940"/>
                      <a:pt x="6138" y="21281"/>
                    </a:cubicBezTo>
                    <a:cubicBezTo>
                      <a:pt x="6768" y="21416"/>
                      <a:pt x="7403" y="21177"/>
                      <a:pt x="7976" y="20587"/>
                    </a:cubicBezTo>
                    <a:cubicBezTo>
                      <a:pt x="8400" y="20151"/>
                      <a:pt x="8780" y="19532"/>
                      <a:pt x="9093" y="18768"/>
                    </a:cubicBezTo>
                    <a:cubicBezTo>
                      <a:pt x="9606" y="18812"/>
                      <a:pt x="10119" y="18818"/>
                      <a:pt x="10632" y="18784"/>
                    </a:cubicBezTo>
                    <a:cubicBezTo>
                      <a:pt x="11201" y="18746"/>
                      <a:pt x="11770" y="18660"/>
                      <a:pt x="12336" y="18526"/>
                    </a:cubicBezTo>
                    <a:cubicBezTo>
                      <a:pt x="12311" y="18885"/>
                      <a:pt x="12263" y="19234"/>
                      <a:pt x="12194" y="19564"/>
                    </a:cubicBezTo>
                    <a:cubicBezTo>
                      <a:pt x="12121" y="19912"/>
                      <a:pt x="12025" y="20235"/>
                      <a:pt x="11910" y="20523"/>
                    </a:cubicBezTo>
                    <a:cubicBezTo>
                      <a:pt x="12492" y="20514"/>
                      <a:pt x="13064" y="20205"/>
                      <a:pt x="13581" y="19620"/>
                    </a:cubicBezTo>
                    <a:cubicBezTo>
                      <a:pt x="13960" y="19191"/>
                      <a:pt x="14302" y="18621"/>
                      <a:pt x="14592" y="17936"/>
                    </a:cubicBezTo>
                    <a:cubicBezTo>
                      <a:pt x="15618" y="17815"/>
                      <a:pt x="16630" y="17553"/>
                      <a:pt x="17624" y="17158"/>
                    </a:cubicBezTo>
                    <a:cubicBezTo>
                      <a:pt x="18646" y="16752"/>
                      <a:pt x="19681" y="16189"/>
                      <a:pt x="20553" y="14868"/>
                    </a:cubicBezTo>
                    <a:cubicBezTo>
                      <a:pt x="20927" y="14301"/>
                      <a:pt x="21257" y="13606"/>
                      <a:pt x="21531" y="12811"/>
                    </a:cubicBezTo>
                    <a:lnTo>
                      <a:pt x="19683" y="12929"/>
                    </a:lnTo>
                    <a:cubicBezTo>
                      <a:pt x="19975" y="12401"/>
                      <a:pt x="20289" y="11934"/>
                      <a:pt x="20620" y="11535"/>
                    </a:cubicBezTo>
                    <a:cubicBezTo>
                      <a:pt x="20933" y="11158"/>
                      <a:pt x="21261" y="10843"/>
                      <a:pt x="21600" y="1059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11" name="Фигура"/>
              <p:cNvSpPr/>
              <p:nvPr/>
            </p:nvSpPr>
            <p:spPr>
              <a:xfrm>
                <a:off x="16195220" y="3953232"/>
                <a:ext cx="1134377" cy="363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14820" y="0"/>
                    </a:moveTo>
                    <a:cubicBezTo>
                      <a:pt x="5446" y="2851"/>
                      <a:pt x="109" y="6759"/>
                      <a:pt x="1" y="10852"/>
                    </a:cubicBezTo>
                    <a:cubicBezTo>
                      <a:pt x="-104" y="14859"/>
                      <a:pt x="4819" y="18719"/>
                      <a:pt x="13710" y="21600"/>
                    </a:cubicBezTo>
                    <a:cubicBezTo>
                      <a:pt x="7461" y="18392"/>
                      <a:pt x="4730" y="14633"/>
                      <a:pt x="5933" y="10894"/>
                    </a:cubicBezTo>
                    <a:cubicBezTo>
                      <a:pt x="7193" y="6980"/>
                      <a:pt x="12683" y="3317"/>
                      <a:pt x="21496" y="514"/>
                    </a:cubicBezTo>
                    <a:lnTo>
                      <a:pt x="148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15" name="Кружок"/>
              <p:cNvSpPr/>
              <p:nvPr/>
            </p:nvSpPr>
            <p:spPr>
              <a:xfrm>
                <a:off x="18389210" y="4244483"/>
                <a:ext cx="906003" cy="906003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16" name="Кружок"/>
              <p:cNvSpPr/>
              <p:nvPr/>
            </p:nvSpPr>
            <p:spPr>
              <a:xfrm>
                <a:off x="18817605" y="4476954"/>
                <a:ext cx="400917" cy="4009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118" name="Фигура"/>
              <p:cNvSpPr/>
              <p:nvPr/>
            </p:nvSpPr>
            <p:spPr>
              <a:xfrm>
                <a:off x="19535119" y="5009689"/>
                <a:ext cx="1773591" cy="131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93"/>
                    </a:moveTo>
                    <a:cubicBezTo>
                      <a:pt x="21304" y="4199"/>
                      <a:pt x="20970" y="3329"/>
                      <a:pt x="20600" y="2488"/>
                    </a:cubicBezTo>
                    <a:cubicBezTo>
                      <a:pt x="20220" y="1626"/>
                      <a:pt x="19804" y="795"/>
                      <a:pt x="19351" y="0"/>
                    </a:cubicBezTo>
                    <a:cubicBezTo>
                      <a:pt x="14257" y="2734"/>
                      <a:pt x="9623" y="6822"/>
                      <a:pt x="5726" y="12020"/>
                    </a:cubicBezTo>
                    <a:cubicBezTo>
                      <a:pt x="3556" y="14914"/>
                      <a:pt x="1636" y="18127"/>
                      <a:pt x="0" y="21600"/>
                    </a:cubicBezTo>
                    <a:cubicBezTo>
                      <a:pt x="3144" y="18174"/>
                      <a:pt x="6486" y="15092"/>
                      <a:pt x="9994" y="12382"/>
                    </a:cubicBezTo>
                    <a:cubicBezTo>
                      <a:pt x="13704" y="9517"/>
                      <a:pt x="17586" y="7079"/>
                      <a:pt x="21600" y="509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1534816" y="2295757"/>
              <a:ext cx="18198007" cy="8039101"/>
              <a:chOff x="1511424" y="2181457"/>
              <a:chExt cx="18198007" cy="8039101"/>
            </a:xfrm>
          </p:grpSpPr>
          <p:grpSp>
            <p:nvGrpSpPr>
              <p:cNvPr id="133" name="Группа 132"/>
              <p:cNvGrpSpPr/>
              <p:nvPr/>
            </p:nvGrpSpPr>
            <p:grpSpPr>
              <a:xfrm>
                <a:off x="5545856" y="3831143"/>
                <a:ext cx="10311315" cy="4755261"/>
                <a:chOff x="5545856" y="3831143"/>
                <a:chExt cx="10311315" cy="4755261"/>
              </a:xfrm>
            </p:grpSpPr>
            <p:sp>
              <p:nvSpPr>
                <p:cNvPr id="202" name="Shape 87"/>
                <p:cNvSpPr>
                  <a:spLocks noChangeArrowheads="1"/>
                </p:cNvSpPr>
                <p:nvPr/>
              </p:nvSpPr>
              <p:spPr bwMode="auto">
                <a:xfrm>
                  <a:off x="5545856" y="3834767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 dirty="0" err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A</a:t>
                  </a:r>
                  <a:endParaRPr lang="ru-RU" altLang="ru-RU" sz="675" b="1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Shape 90"/>
                <p:cNvSpPr>
                  <a:spLocks noChangeArrowheads="1"/>
                </p:cNvSpPr>
                <p:nvPr/>
              </p:nvSpPr>
              <p:spPr bwMode="auto">
                <a:xfrm>
                  <a:off x="6453397" y="4877135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B</a:t>
                  </a:r>
                  <a:endPara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Shape 93"/>
                <p:cNvSpPr>
                  <a:spLocks noChangeArrowheads="1"/>
                </p:cNvSpPr>
                <p:nvPr/>
              </p:nvSpPr>
              <p:spPr bwMode="auto">
                <a:xfrm>
                  <a:off x="10085323" y="3833711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A</a:t>
                  </a:r>
                  <a:endPara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Shape 96"/>
                <p:cNvSpPr>
                  <a:spLocks noChangeArrowheads="1"/>
                </p:cNvSpPr>
                <p:nvPr/>
              </p:nvSpPr>
              <p:spPr bwMode="auto">
                <a:xfrm>
                  <a:off x="11005563" y="4876079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B</a:t>
                  </a:r>
                  <a:endPara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Shape 99"/>
                <p:cNvSpPr>
                  <a:spLocks noChangeArrowheads="1"/>
                </p:cNvSpPr>
                <p:nvPr/>
              </p:nvSpPr>
              <p:spPr bwMode="auto">
                <a:xfrm>
                  <a:off x="14358904" y="3831143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 dirty="0" err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A</a:t>
                  </a:r>
                  <a:endParaRPr lang="ru-RU" altLang="ru-RU" sz="675" b="1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Shape 102"/>
                <p:cNvSpPr>
                  <a:spLocks noChangeArrowheads="1"/>
                </p:cNvSpPr>
                <p:nvPr/>
              </p:nvSpPr>
              <p:spPr bwMode="auto">
                <a:xfrm>
                  <a:off x="15279147" y="4873508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B</a:t>
                  </a:r>
                  <a:endPara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Shape 105"/>
                <p:cNvSpPr>
                  <a:spLocks noChangeArrowheads="1"/>
                </p:cNvSpPr>
                <p:nvPr/>
              </p:nvSpPr>
              <p:spPr bwMode="auto">
                <a:xfrm>
                  <a:off x="7920259" y="8206812"/>
                  <a:ext cx="578024" cy="37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r>
                    <a:rPr lang="ru-RU" altLang="ru-RU" sz="675" b="1">
                      <a:solidFill>
                        <a:srgbClr val="FFFFFF"/>
                      </a:solidFill>
                      <a:latin typeface="+mn-lt"/>
                      <a:cs typeface="+mn-ea"/>
                      <a:sym typeface="+mn-lt"/>
                    </a:rPr>
                    <a:t>A</a:t>
                  </a:r>
                  <a:endParaRPr lang="ru-RU" altLang="ru-RU" sz="675" b="1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4" name="Shape 47"/>
              <p:cNvSpPr>
                <a:spLocks noChangeShapeType="1"/>
              </p:cNvSpPr>
              <p:nvPr/>
            </p:nvSpPr>
            <p:spPr bwMode="auto">
              <a:xfrm>
                <a:off x="7931984" y="6228771"/>
                <a:ext cx="9953202" cy="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35" name="Shape 54"/>
              <p:cNvSpPr>
                <a:spLocks noChangeArrowheads="1"/>
              </p:cNvSpPr>
              <p:nvPr/>
            </p:nvSpPr>
            <p:spPr bwMode="auto">
              <a:xfrm>
                <a:off x="14279674" y="6081111"/>
                <a:ext cx="317149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6" name="Shape 56"/>
              <p:cNvSpPr>
                <a:spLocks noChangeArrowheads="1"/>
              </p:cNvSpPr>
              <p:nvPr/>
            </p:nvSpPr>
            <p:spPr bwMode="auto">
              <a:xfrm>
                <a:off x="10668586" y="3832081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7" name="Shape 57"/>
              <p:cNvSpPr>
                <a:spLocks noChangeArrowheads="1"/>
              </p:cNvSpPr>
              <p:nvPr/>
            </p:nvSpPr>
            <p:spPr bwMode="auto">
              <a:xfrm>
                <a:off x="11619087" y="4861734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9" name="Shape 65"/>
              <p:cNvSpPr>
                <a:spLocks noChangeShapeType="1"/>
              </p:cNvSpPr>
              <p:nvPr/>
            </p:nvSpPr>
            <p:spPr bwMode="auto">
              <a:xfrm flipH="1" flipV="1">
                <a:off x="4850509" y="2972030"/>
                <a:ext cx="2968252" cy="324694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9050" tIns="19050" rIns="19050" bIns="19050" anchor="ctr"/>
              <a:lstStyle/>
              <a:p>
                <a:endParaRPr lang="ru-RU" sz="675">
                  <a:cs typeface="+mn-ea"/>
                  <a:sym typeface="+mn-lt"/>
                </a:endParaRPr>
              </a:p>
            </p:txBody>
          </p:sp>
          <p:sp>
            <p:nvSpPr>
              <p:cNvPr id="140" name="Shape 67"/>
              <p:cNvSpPr>
                <a:spLocks noChangeArrowheads="1"/>
              </p:cNvSpPr>
              <p:nvPr/>
            </p:nvSpPr>
            <p:spPr bwMode="auto">
              <a:xfrm>
                <a:off x="6162421" y="3832081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1" name="Shape 68"/>
              <p:cNvSpPr>
                <a:spLocks noChangeArrowheads="1"/>
              </p:cNvSpPr>
              <p:nvPr/>
            </p:nvSpPr>
            <p:spPr bwMode="auto">
              <a:xfrm>
                <a:off x="7112917" y="4861737"/>
                <a:ext cx="3648490" cy="41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/>
                <a:r>
                  <a:rPr lang="zh-CN" altLang="en-US" sz="750" dirty="0" smtClean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rPr>
                  <a:t>添加内容</a:t>
                </a:r>
                <a:endParaRPr lang="ru-RU" altLang="ru-RU" sz="750" dirty="0">
                  <a:solidFill>
                    <a:srgbClr val="344245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3" name="Shape 70"/>
              <p:cNvSpPr>
                <a:spLocks noChangeArrowheads="1"/>
              </p:cNvSpPr>
              <p:nvPr/>
            </p:nvSpPr>
            <p:spPr bwMode="auto">
              <a:xfrm>
                <a:off x="5179589" y="6038201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>
                    <a:cs typeface="+mn-ea"/>
                    <a:sym typeface="+mn-lt"/>
                  </a:rPr>
                  <a:t>添加内容</a:t>
                </a:r>
                <a:endParaRPr lang="zh-CN" altLang="en-US"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44" name="Shape 83"/>
              <p:cNvSpPr>
                <a:spLocks noChangeArrowheads="1"/>
              </p:cNvSpPr>
              <p:nvPr/>
            </p:nvSpPr>
            <p:spPr bwMode="auto">
              <a:xfrm>
                <a:off x="4269883" y="2181457"/>
                <a:ext cx="863608" cy="863757"/>
              </a:xfrm>
              <a:prstGeom prst="ellipse">
                <a:avLst/>
              </a:prstGeom>
              <a:noFill/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5" name="Shape 84"/>
              <p:cNvSpPr>
                <a:spLocks noChangeArrowheads="1"/>
              </p:cNvSpPr>
              <p:nvPr/>
            </p:nvSpPr>
            <p:spPr bwMode="auto">
              <a:xfrm>
                <a:off x="4338763" y="2356814"/>
                <a:ext cx="725488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ctr"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>
                  <a:defRPr/>
                </a:pPr>
                <a:r>
                  <a:rPr sz="94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sz="94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Shape 85"/>
              <p:cNvSpPr>
                <a:spLocks noChangeArrowheads="1"/>
              </p:cNvSpPr>
              <p:nvPr/>
            </p:nvSpPr>
            <p:spPr bwMode="auto">
              <a:xfrm>
                <a:off x="1511424" y="2383804"/>
                <a:ext cx="2535237" cy="4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>
                <a:spAutoFit/>
              </a:bodyPr>
              <a:lstStyle>
                <a:lvl1pPr algn="r">
                  <a:defRPr sz="2500" b="1" cap="all">
                    <a:solidFill>
                      <a:srgbClr val="344245"/>
                    </a:solidFill>
                  </a:defRPr>
                </a:lvl1pPr>
              </a:lstStyle>
              <a:p>
                <a:pPr>
                  <a:defRPr/>
                </a:pPr>
                <a:r>
                  <a:rPr lang="zh-CN" altLang="en-US" sz="940" kern="0" dirty="0" smtClean="0">
                    <a:cs typeface="+mn-ea"/>
                    <a:sym typeface="+mn-lt"/>
                  </a:rPr>
                  <a:t>添加内容</a:t>
                </a:r>
                <a:endParaRPr sz="940" kern="0" dirty="0">
                  <a:cs typeface="+mn-ea"/>
                  <a:sym typeface="+mn-lt"/>
                </a:endParaRPr>
              </a:p>
            </p:txBody>
          </p:sp>
          <p:sp>
            <p:nvSpPr>
              <p:cNvPr id="147" name="Shape 86"/>
              <p:cNvSpPr>
                <a:spLocks noChangeArrowheads="1"/>
              </p:cNvSpPr>
              <p:nvPr/>
            </p:nvSpPr>
            <p:spPr bwMode="auto">
              <a:xfrm>
                <a:off x="5644543" y="3845689"/>
                <a:ext cx="380650" cy="3807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8" name="Shape 89"/>
              <p:cNvSpPr>
                <a:spLocks noChangeArrowheads="1"/>
              </p:cNvSpPr>
              <p:nvPr/>
            </p:nvSpPr>
            <p:spPr bwMode="auto">
              <a:xfrm>
                <a:off x="6539384" y="4881647"/>
                <a:ext cx="380650" cy="380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49" name="Группа 148"/>
              <p:cNvGrpSpPr/>
              <p:nvPr/>
            </p:nvGrpSpPr>
            <p:grpSpPr>
              <a:xfrm>
                <a:off x="5915149" y="2181457"/>
                <a:ext cx="6409782" cy="4037513"/>
                <a:chOff x="5915149" y="2181457"/>
                <a:chExt cx="6409782" cy="4037513"/>
              </a:xfrm>
            </p:grpSpPr>
            <p:sp>
              <p:nvSpPr>
                <p:cNvPr id="196" name="Shap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9356679" y="2972030"/>
                  <a:ext cx="2968252" cy="3246940"/>
                </a:xfrm>
                <a:prstGeom prst="line">
                  <a:avLst/>
                </a:prstGeom>
                <a:noFill/>
                <a:ln w="63500">
                  <a:solidFill>
                    <a:schemeClr val="accent2"/>
                  </a:solidFill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ru-RU" sz="675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Shape 77"/>
                <p:cNvSpPr>
                  <a:spLocks noChangeArrowheads="1"/>
                </p:cNvSpPr>
                <p:nvPr/>
              </p:nvSpPr>
              <p:spPr bwMode="auto">
                <a:xfrm>
                  <a:off x="8673329" y="2181457"/>
                  <a:ext cx="863608" cy="863757"/>
                </a:xfrm>
                <a:prstGeom prst="ellipse">
                  <a:avLst/>
                </a:prstGeom>
                <a:noFill/>
                <a:ln w="63500">
                  <a:solidFill>
                    <a:schemeClr val="accent2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Shape 78"/>
                <p:cNvSpPr>
                  <a:spLocks noChangeArrowheads="1"/>
                </p:cNvSpPr>
                <p:nvPr/>
              </p:nvSpPr>
              <p:spPr bwMode="auto">
                <a:xfrm>
                  <a:off x="8742488" y="2356814"/>
                  <a:ext cx="725488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ctr">
                    <a:defRPr sz="2500" cap="all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sz="94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3</a:t>
                  </a:r>
                  <a:endParaRPr sz="94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Shape 79"/>
                <p:cNvSpPr>
                  <a:spLocks noChangeArrowheads="1"/>
                </p:cNvSpPr>
                <p:nvPr/>
              </p:nvSpPr>
              <p:spPr bwMode="auto">
                <a:xfrm>
                  <a:off x="5915149" y="2383804"/>
                  <a:ext cx="2535238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r">
                    <a:defRPr sz="2500" b="1" cap="all">
                      <a:solidFill>
                        <a:srgbClr val="344245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zh-CN" altLang="en-US" sz="940" kern="0" dirty="0" smtClean="0">
                      <a:cs typeface="+mn-ea"/>
                      <a:sym typeface="+mn-lt"/>
                    </a:rPr>
                    <a:t>添加内容</a:t>
                  </a:r>
                  <a:endParaRPr sz="940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Shape 92"/>
                <p:cNvSpPr>
                  <a:spLocks noChangeArrowheads="1"/>
                </p:cNvSpPr>
                <p:nvPr/>
              </p:nvSpPr>
              <p:spPr bwMode="auto">
                <a:xfrm>
                  <a:off x="10184009" y="3844633"/>
                  <a:ext cx="380650" cy="38071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Shape 95"/>
                <p:cNvSpPr>
                  <a:spLocks noChangeArrowheads="1"/>
                </p:cNvSpPr>
                <p:nvPr/>
              </p:nvSpPr>
              <p:spPr bwMode="auto">
                <a:xfrm>
                  <a:off x="11091550" y="4880591"/>
                  <a:ext cx="380650" cy="3807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0" name="Группа 149"/>
              <p:cNvGrpSpPr/>
              <p:nvPr/>
            </p:nvGrpSpPr>
            <p:grpSpPr>
              <a:xfrm>
                <a:off x="10304587" y="2181457"/>
                <a:ext cx="9301921" cy="4037513"/>
                <a:chOff x="10304587" y="2181457"/>
                <a:chExt cx="9301921" cy="4037513"/>
              </a:xfrm>
            </p:grpSpPr>
            <p:sp>
              <p:nvSpPr>
                <p:cNvPr id="188" name="Shap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13691646" y="2972030"/>
                  <a:ext cx="2968253" cy="3246940"/>
                </a:xfrm>
                <a:prstGeom prst="line">
                  <a:avLst/>
                </a:prstGeom>
                <a:noFill/>
                <a:ln w="63500">
                  <a:solidFill>
                    <a:schemeClr val="accent3"/>
                  </a:solidFill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ru-RU" sz="675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Shape 58"/>
                <p:cNvSpPr>
                  <a:spLocks noChangeArrowheads="1"/>
                </p:cNvSpPr>
                <p:nvPr/>
              </p:nvSpPr>
              <p:spPr bwMode="auto">
                <a:xfrm>
                  <a:off x="15007519" y="3832081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Shape 59"/>
                <p:cNvSpPr>
                  <a:spLocks noChangeArrowheads="1"/>
                </p:cNvSpPr>
                <p:nvPr/>
              </p:nvSpPr>
              <p:spPr bwMode="auto">
                <a:xfrm>
                  <a:off x="15958018" y="4861735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Shape 80"/>
                <p:cNvSpPr>
                  <a:spLocks noChangeArrowheads="1"/>
                </p:cNvSpPr>
                <p:nvPr/>
              </p:nvSpPr>
              <p:spPr bwMode="auto">
                <a:xfrm>
                  <a:off x="13063657" y="2181457"/>
                  <a:ext cx="863608" cy="863757"/>
                </a:xfrm>
                <a:prstGeom prst="ellipse">
                  <a:avLst/>
                </a:prstGeom>
                <a:noFill/>
                <a:ln w="63500">
                  <a:solidFill>
                    <a:schemeClr val="accent3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Shape 81"/>
                <p:cNvSpPr>
                  <a:spLocks noChangeArrowheads="1"/>
                </p:cNvSpPr>
                <p:nvPr/>
              </p:nvSpPr>
              <p:spPr bwMode="auto">
                <a:xfrm>
                  <a:off x="13146213" y="2369516"/>
                  <a:ext cx="723901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ctr">
                    <a:defRPr sz="2500" cap="all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sz="94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5</a:t>
                  </a:r>
                  <a:endParaRPr sz="94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Shape 82"/>
                <p:cNvSpPr>
                  <a:spLocks noChangeArrowheads="1"/>
                </p:cNvSpPr>
                <p:nvPr/>
              </p:nvSpPr>
              <p:spPr bwMode="auto">
                <a:xfrm>
                  <a:off x="10304587" y="2383804"/>
                  <a:ext cx="2536826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r">
                    <a:defRPr sz="2500" b="1" cap="all">
                      <a:solidFill>
                        <a:srgbClr val="344245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zh-CN" altLang="en-US" sz="940" kern="0" dirty="0" smtClean="0">
                      <a:cs typeface="+mn-ea"/>
                      <a:sym typeface="+mn-lt"/>
                    </a:rPr>
                    <a:t>添加内容</a:t>
                  </a:r>
                  <a:endParaRPr sz="940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Shape 98"/>
                <p:cNvSpPr>
                  <a:spLocks noChangeArrowheads="1"/>
                </p:cNvSpPr>
                <p:nvPr/>
              </p:nvSpPr>
              <p:spPr bwMode="auto">
                <a:xfrm>
                  <a:off x="14457592" y="3842065"/>
                  <a:ext cx="380650" cy="3807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Shape 101"/>
                <p:cNvSpPr>
                  <a:spLocks noChangeArrowheads="1"/>
                </p:cNvSpPr>
                <p:nvPr/>
              </p:nvSpPr>
              <p:spPr bwMode="auto">
                <a:xfrm>
                  <a:off x="15365134" y="4878022"/>
                  <a:ext cx="380650" cy="38071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1" name="Shape 52"/>
              <p:cNvSpPr>
                <a:spLocks noChangeArrowheads="1"/>
              </p:cNvSpPr>
              <p:nvPr/>
            </p:nvSpPr>
            <p:spPr bwMode="auto">
              <a:xfrm>
                <a:off x="9965695" y="6081111"/>
                <a:ext cx="317150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52" name="Группа 151"/>
              <p:cNvGrpSpPr/>
              <p:nvPr/>
            </p:nvGrpSpPr>
            <p:grpSpPr>
              <a:xfrm>
                <a:off x="1550519" y="6294809"/>
                <a:ext cx="9237924" cy="3925749"/>
                <a:chOff x="3859337" y="6294809"/>
                <a:chExt cx="9237924" cy="3925749"/>
              </a:xfrm>
            </p:grpSpPr>
            <p:sp>
              <p:nvSpPr>
                <p:cNvPr id="176" name="Shape 49"/>
                <p:cNvSpPr>
                  <a:spLocks noChangeShapeType="1"/>
                </p:cNvSpPr>
                <p:nvPr/>
              </p:nvSpPr>
              <p:spPr bwMode="auto">
                <a:xfrm flipV="1">
                  <a:off x="7238274" y="6294809"/>
                  <a:ext cx="2864205" cy="3172711"/>
                </a:xfrm>
                <a:prstGeom prst="line">
                  <a:avLst/>
                </a:prstGeom>
                <a:noFill/>
                <a:ln w="63500">
                  <a:solidFill>
                    <a:schemeClr val="accent1"/>
                  </a:solidFill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ru-RU" sz="675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Shape 60"/>
                <p:cNvSpPr>
                  <a:spLocks noChangeArrowheads="1"/>
                </p:cNvSpPr>
                <p:nvPr/>
              </p:nvSpPr>
              <p:spPr bwMode="auto">
                <a:xfrm>
                  <a:off x="9448771" y="7257662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Shape 61"/>
                <p:cNvSpPr>
                  <a:spLocks noChangeArrowheads="1"/>
                </p:cNvSpPr>
                <p:nvPr/>
              </p:nvSpPr>
              <p:spPr bwMode="auto">
                <a:xfrm>
                  <a:off x="8546008" y="8198870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Shape 71"/>
                <p:cNvSpPr>
                  <a:spLocks noChangeArrowheads="1"/>
                </p:cNvSpPr>
                <p:nvPr/>
              </p:nvSpPr>
              <p:spPr bwMode="auto">
                <a:xfrm>
                  <a:off x="6617868" y="9356800"/>
                  <a:ext cx="863608" cy="863758"/>
                </a:xfrm>
                <a:prstGeom prst="ellipse">
                  <a:avLst/>
                </a:prstGeom>
                <a:noFill/>
                <a:ln w="63500">
                  <a:solidFill>
                    <a:schemeClr val="accent1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Shape 72"/>
                <p:cNvSpPr>
                  <a:spLocks noChangeArrowheads="1"/>
                </p:cNvSpPr>
                <p:nvPr/>
              </p:nvSpPr>
              <p:spPr bwMode="auto">
                <a:xfrm>
                  <a:off x="6686675" y="9532313"/>
                  <a:ext cx="725488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ctr">
                    <a:defRPr sz="2500" cap="all">
                      <a:solidFill>
                        <a:srgbClr val="FFFFFF"/>
                      </a:solidFill>
                      <a:latin typeface="Open Sans Semibold"/>
                      <a:ea typeface="Open Sans Semibold"/>
                      <a:cs typeface="Open Sans Semibold"/>
                      <a:sym typeface="Open Sans Semibold"/>
                    </a:defRPr>
                  </a:lvl1pPr>
                </a:lstStyle>
                <a:p>
                  <a:pPr>
                    <a:defRPr/>
                  </a:pPr>
                  <a:r>
                    <a:rPr sz="940" b="1" ker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endParaRPr sz="94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Shape 73"/>
                <p:cNvSpPr>
                  <a:spLocks noChangeArrowheads="1"/>
                </p:cNvSpPr>
                <p:nvPr/>
              </p:nvSpPr>
              <p:spPr bwMode="auto">
                <a:xfrm>
                  <a:off x="3859337" y="9559302"/>
                  <a:ext cx="2535237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r">
                    <a:defRPr sz="2500" b="1" cap="all">
                      <a:solidFill>
                        <a:srgbClr val="344245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zh-CN" altLang="en-US" sz="940" kern="0" dirty="0" smtClean="0">
                      <a:cs typeface="+mn-ea"/>
                      <a:sym typeface="+mn-lt"/>
                    </a:rPr>
                    <a:t>添加内容</a:t>
                  </a:r>
                  <a:endParaRPr sz="940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Shape 104"/>
                <p:cNvSpPr>
                  <a:spLocks noChangeArrowheads="1"/>
                </p:cNvSpPr>
                <p:nvPr/>
              </p:nvSpPr>
              <p:spPr bwMode="auto">
                <a:xfrm>
                  <a:off x="8018945" y="8211324"/>
                  <a:ext cx="380650" cy="38071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Shape 107"/>
                <p:cNvSpPr>
                  <a:spLocks noChangeArrowheads="1"/>
                </p:cNvSpPr>
                <p:nvPr/>
              </p:nvSpPr>
              <p:spPr bwMode="auto">
                <a:xfrm>
                  <a:off x="8902111" y="7186416"/>
                  <a:ext cx="380650" cy="38071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3" name="Группа 152"/>
              <p:cNvGrpSpPr/>
              <p:nvPr/>
            </p:nvGrpSpPr>
            <p:grpSpPr>
              <a:xfrm>
                <a:off x="6123880" y="6294809"/>
                <a:ext cx="9157463" cy="3925749"/>
                <a:chOff x="8250362" y="6294809"/>
                <a:chExt cx="9157463" cy="3925749"/>
              </a:xfrm>
            </p:grpSpPr>
            <p:sp>
              <p:nvSpPr>
                <p:cNvPr id="168" name="Shape 51"/>
                <p:cNvSpPr>
                  <a:spLocks noChangeShapeType="1"/>
                </p:cNvSpPr>
                <p:nvPr/>
              </p:nvSpPr>
              <p:spPr bwMode="auto">
                <a:xfrm flipV="1">
                  <a:off x="11581710" y="6294809"/>
                  <a:ext cx="2864204" cy="3172711"/>
                </a:xfrm>
                <a:prstGeom prst="line">
                  <a:avLst/>
                </a:prstGeom>
                <a:noFill/>
                <a:ln w="63500">
                  <a:solidFill>
                    <a:schemeClr val="accent2"/>
                  </a:solidFill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ru-RU" sz="675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Shape 62"/>
                <p:cNvSpPr>
                  <a:spLocks noChangeArrowheads="1"/>
                </p:cNvSpPr>
                <p:nvPr/>
              </p:nvSpPr>
              <p:spPr bwMode="auto">
                <a:xfrm>
                  <a:off x="13759335" y="7340590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Shape 63"/>
                <p:cNvSpPr>
                  <a:spLocks noChangeArrowheads="1"/>
                </p:cNvSpPr>
                <p:nvPr/>
              </p:nvSpPr>
              <p:spPr bwMode="auto">
                <a:xfrm>
                  <a:off x="12929529" y="8310923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Shape 74"/>
                <p:cNvSpPr>
                  <a:spLocks noChangeArrowheads="1"/>
                </p:cNvSpPr>
                <p:nvPr/>
              </p:nvSpPr>
              <p:spPr bwMode="auto">
                <a:xfrm>
                  <a:off x="11008195" y="9356800"/>
                  <a:ext cx="863608" cy="863758"/>
                </a:xfrm>
                <a:prstGeom prst="ellipse">
                  <a:avLst/>
                </a:prstGeom>
                <a:noFill/>
                <a:ln w="63500">
                  <a:solidFill>
                    <a:schemeClr val="accent2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Shape 75"/>
                <p:cNvSpPr>
                  <a:spLocks noChangeArrowheads="1"/>
                </p:cNvSpPr>
                <p:nvPr/>
              </p:nvSpPr>
              <p:spPr bwMode="auto">
                <a:xfrm>
                  <a:off x="11077700" y="9532313"/>
                  <a:ext cx="725488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ctr">
                    <a:defRPr sz="2500" cap="all">
                      <a:solidFill>
                        <a:srgbClr val="FFFFFF"/>
                      </a:solidFill>
                      <a:latin typeface="Open Sans Semibold"/>
                      <a:ea typeface="Open Sans Semibold"/>
                      <a:cs typeface="Open Sans Semibold"/>
                      <a:sym typeface="Open Sans Semibold"/>
                    </a:defRPr>
                  </a:lvl1pPr>
                </a:lstStyle>
                <a:p>
                  <a:pPr>
                    <a:defRPr/>
                  </a:pPr>
                  <a:r>
                    <a:rPr sz="940" b="1" ker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4</a:t>
                  </a:r>
                  <a:endParaRPr sz="94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Shape 76"/>
                <p:cNvSpPr>
                  <a:spLocks noChangeArrowheads="1"/>
                </p:cNvSpPr>
                <p:nvPr/>
              </p:nvSpPr>
              <p:spPr bwMode="auto">
                <a:xfrm>
                  <a:off x="8250362" y="9559302"/>
                  <a:ext cx="2535237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r">
                    <a:defRPr sz="2500" b="1" cap="all">
                      <a:solidFill>
                        <a:srgbClr val="344245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zh-CN" altLang="en-US" sz="940" kern="0" dirty="0" smtClean="0">
                      <a:cs typeface="+mn-ea"/>
                      <a:sym typeface="+mn-lt"/>
                    </a:rPr>
                    <a:t>添加内容</a:t>
                  </a:r>
                  <a:endParaRPr sz="940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Shape 110"/>
                <p:cNvSpPr>
                  <a:spLocks noChangeArrowheads="1"/>
                </p:cNvSpPr>
                <p:nvPr/>
              </p:nvSpPr>
              <p:spPr bwMode="auto">
                <a:xfrm>
                  <a:off x="12375555" y="8206578"/>
                  <a:ext cx="380651" cy="3807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Shape 113"/>
                <p:cNvSpPr>
                  <a:spLocks noChangeArrowheads="1"/>
                </p:cNvSpPr>
                <p:nvPr/>
              </p:nvSpPr>
              <p:spPr bwMode="auto">
                <a:xfrm>
                  <a:off x="13258718" y="7181670"/>
                  <a:ext cx="380650" cy="3807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10492742" y="6294809"/>
                <a:ext cx="9216689" cy="3925749"/>
                <a:chOff x="8250362" y="6294809"/>
                <a:chExt cx="9216689" cy="3925749"/>
              </a:xfrm>
            </p:grpSpPr>
            <p:sp>
              <p:nvSpPr>
                <p:cNvPr id="159" name="Shape 51"/>
                <p:cNvSpPr>
                  <a:spLocks noChangeShapeType="1"/>
                </p:cNvSpPr>
                <p:nvPr/>
              </p:nvSpPr>
              <p:spPr bwMode="auto">
                <a:xfrm flipV="1">
                  <a:off x="11581710" y="6294809"/>
                  <a:ext cx="2864204" cy="3172711"/>
                </a:xfrm>
                <a:prstGeom prst="line">
                  <a:avLst/>
                </a:prstGeom>
                <a:noFill/>
                <a:ln w="63500">
                  <a:solidFill>
                    <a:schemeClr val="accent3"/>
                  </a:solidFill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ru-RU" sz="675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Shape 62"/>
                <p:cNvSpPr>
                  <a:spLocks noChangeArrowheads="1"/>
                </p:cNvSpPr>
                <p:nvPr/>
              </p:nvSpPr>
              <p:spPr bwMode="auto">
                <a:xfrm>
                  <a:off x="13818561" y="7169217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Shape 63"/>
                <p:cNvSpPr>
                  <a:spLocks noChangeArrowheads="1"/>
                </p:cNvSpPr>
                <p:nvPr/>
              </p:nvSpPr>
              <p:spPr bwMode="auto">
                <a:xfrm>
                  <a:off x="12902145" y="8198870"/>
                  <a:ext cx="3648490" cy="41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/>
                  <a:r>
                    <a:rPr lang="zh-CN" altLang="en-US" sz="750" dirty="0" smtClean="0">
                      <a:solidFill>
                        <a:srgbClr val="344245"/>
                      </a:solidFill>
                      <a:latin typeface="+mn-lt"/>
                      <a:cs typeface="+mn-ea"/>
                      <a:sym typeface="+mn-lt"/>
                    </a:rPr>
                    <a:t>添加内容</a:t>
                  </a:r>
                  <a:endParaRPr lang="ru-RU" altLang="ru-RU" sz="750" dirty="0">
                    <a:solidFill>
                      <a:srgbClr val="344245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Shape 74"/>
                <p:cNvSpPr>
                  <a:spLocks noChangeArrowheads="1"/>
                </p:cNvSpPr>
                <p:nvPr/>
              </p:nvSpPr>
              <p:spPr bwMode="auto">
                <a:xfrm>
                  <a:off x="11008195" y="9356800"/>
                  <a:ext cx="863608" cy="863758"/>
                </a:xfrm>
                <a:prstGeom prst="ellipse">
                  <a:avLst/>
                </a:prstGeom>
                <a:noFill/>
                <a:ln w="63500">
                  <a:solidFill>
                    <a:schemeClr val="accent3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Shape 75"/>
                <p:cNvSpPr>
                  <a:spLocks noChangeArrowheads="1"/>
                </p:cNvSpPr>
                <p:nvPr/>
              </p:nvSpPr>
              <p:spPr bwMode="auto">
                <a:xfrm>
                  <a:off x="11077700" y="9532313"/>
                  <a:ext cx="725488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ctr">
                    <a:defRPr sz="2500" cap="all">
                      <a:solidFill>
                        <a:srgbClr val="FFFFFF"/>
                      </a:solidFill>
                      <a:latin typeface="Open Sans Semibold"/>
                      <a:ea typeface="Open Sans Semibold"/>
                      <a:cs typeface="Open Sans Semibold"/>
                      <a:sym typeface="Open Sans Semibold"/>
                    </a:defRPr>
                  </a:lvl1pPr>
                </a:lstStyle>
                <a:p>
                  <a:pPr>
                    <a:defRPr/>
                  </a:pPr>
                  <a:r>
                    <a:rPr lang="ru-RU" sz="94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6</a:t>
                  </a:r>
                  <a:endParaRPr sz="94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Shape 76"/>
                <p:cNvSpPr>
                  <a:spLocks noChangeArrowheads="1"/>
                </p:cNvSpPr>
                <p:nvPr/>
              </p:nvSpPr>
              <p:spPr bwMode="auto">
                <a:xfrm>
                  <a:off x="8250362" y="9559302"/>
                  <a:ext cx="2535237" cy="487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>
                  <a:spAutoFit/>
                </a:bodyPr>
                <a:lstStyle>
                  <a:lvl1pPr algn="r">
                    <a:defRPr sz="2500" b="1" cap="all">
                      <a:solidFill>
                        <a:srgbClr val="344245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zh-CN" altLang="en-US" sz="940" kern="0" dirty="0" smtClean="0">
                      <a:cs typeface="+mn-ea"/>
                      <a:sym typeface="+mn-lt"/>
                    </a:rPr>
                    <a:t>添加内容</a:t>
                  </a:r>
                  <a:endParaRPr sz="940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Shape 110"/>
                <p:cNvSpPr>
                  <a:spLocks noChangeArrowheads="1"/>
                </p:cNvSpPr>
                <p:nvPr/>
              </p:nvSpPr>
              <p:spPr bwMode="auto">
                <a:xfrm>
                  <a:off x="12375555" y="8206578"/>
                  <a:ext cx="380651" cy="38071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Shape 113"/>
                <p:cNvSpPr>
                  <a:spLocks noChangeArrowheads="1"/>
                </p:cNvSpPr>
                <p:nvPr/>
              </p:nvSpPr>
              <p:spPr bwMode="auto">
                <a:xfrm>
                  <a:off x="13258718" y="7181670"/>
                  <a:ext cx="380650" cy="38071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lIns="19050" tIns="19050" rIns="19050" bIns="19050" anchor="ctr"/>
                <a:lstStyle>
                  <a:lvl1pPr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/>
                  <a:endParaRPr lang="ru-RU" altLang="ru-RU" sz="1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6" name="Shape 53"/>
              <p:cNvSpPr>
                <a:spLocks noChangeArrowheads="1"/>
              </p:cNvSpPr>
              <p:nvPr/>
            </p:nvSpPr>
            <p:spPr bwMode="auto">
              <a:xfrm>
                <a:off x="12188212" y="6081111"/>
                <a:ext cx="317150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2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7" name="Shape 55"/>
              <p:cNvSpPr>
                <a:spLocks noChangeArrowheads="1"/>
              </p:cNvSpPr>
              <p:nvPr/>
            </p:nvSpPr>
            <p:spPr bwMode="auto">
              <a:xfrm>
                <a:off x="16518235" y="6081111"/>
                <a:ext cx="317149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3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8" name="Shape 66"/>
              <p:cNvSpPr>
                <a:spLocks noChangeArrowheads="1"/>
              </p:cNvSpPr>
              <p:nvPr/>
            </p:nvSpPr>
            <p:spPr bwMode="auto">
              <a:xfrm>
                <a:off x="7682045" y="6081111"/>
                <a:ext cx="317149" cy="317204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1"/>
                </a:solidFill>
                <a:miter lim="400000"/>
              </a:ln>
            </p:spPr>
            <p:txBody>
              <a:bodyPr lIns="19050" tIns="19050" rIns="19050" bIns="19050" anchor="ctr"/>
              <a:lstStyle>
                <a:lvl1pPr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endParaRPr lang="ru-RU" altLang="ru-RU" sz="1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12" name="Треугольник 211"/>
            <p:cNvSpPr/>
            <p:nvPr/>
          </p:nvSpPr>
          <p:spPr bwMode="auto">
            <a:xfrm rot="5400000">
              <a:off x="17817613" y="5972433"/>
              <a:ext cx="614467" cy="764237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14288" tIns="14288" rIns="14288" bIns="14288" numCol="1" rtlCol="0" anchor="ctr" anchorCtr="0" compatLnSpc="1">
              <a:spAutoFit/>
            </a:bodyPr>
            <a:lstStyle/>
            <a:p>
              <a:pPr defTabSz="30988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750">
                <a:solidFill>
                  <a:srgbClr val="74808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9749" y="489518"/>
            <a:ext cx="6665544" cy="4494779"/>
            <a:chOff x="2393950" y="1547812"/>
            <a:chExt cx="7112001" cy="4795838"/>
          </a:xfrm>
          <a:solidFill>
            <a:schemeClr val="accent1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393950" y="1547812"/>
              <a:ext cx="7112001" cy="4795838"/>
            </a:xfrm>
            <a:custGeom>
              <a:avLst/>
              <a:gdLst>
                <a:gd name="T0" fmla="*/ 1994 w 2160"/>
                <a:gd name="T1" fmla="*/ 712 h 1456"/>
                <a:gd name="T2" fmla="*/ 2122 w 2160"/>
                <a:gd name="T3" fmla="*/ 594 h 1456"/>
                <a:gd name="T4" fmla="*/ 2090 w 2160"/>
                <a:gd name="T5" fmla="*/ 542 h 1456"/>
                <a:gd name="T6" fmla="*/ 1578 w 2160"/>
                <a:gd name="T7" fmla="*/ 184 h 1456"/>
                <a:gd name="T8" fmla="*/ 1478 w 2160"/>
                <a:gd name="T9" fmla="*/ 56 h 1456"/>
                <a:gd name="T10" fmla="*/ 1514 w 2160"/>
                <a:gd name="T11" fmla="*/ 168 h 1456"/>
                <a:gd name="T12" fmla="*/ 1436 w 2160"/>
                <a:gd name="T13" fmla="*/ 44 h 1456"/>
                <a:gd name="T14" fmla="*/ 1378 w 2160"/>
                <a:gd name="T15" fmla="*/ 28 h 1456"/>
                <a:gd name="T16" fmla="*/ 1432 w 2160"/>
                <a:gd name="T17" fmla="*/ 160 h 1456"/>
                <a:gd name="T18" fmla="*/ 1334 w 2160"/>
                <a:gd name="T19" fmla="*/ 16 h 1456"/>
                <a:gd name="T20" fmla="*/ 1280 w 2160"/>
                <a:gd name="T21" fmla="*/ 16 h 1456"/>
                <a:gd name="T22" fmla="*/ 1346 w 2160"/>
                <a:gd name="T23" fmla="*/ 148 h 1456"/>
                <a:gd name="T24" fmla="*/ 1214 w 2160"/>
                <a:gd name="T25" fmla="*/ 14 h 1456"/>
                <a:gd name="T26" fmla="*/ 760 w 2160"/>
                <a:gd name="T27" fmla="*/ 62 h 1456"/>
                <a:gd name="T28" fmla="*/ 868 w 2160"/>
                <a:gd name="T29" fmla="*/ 168 h 1456"/>
                <a:gd name="T30" fmla="*/ 406 w 2160"/>
                <a:gd name="T31" fmla="*/ 426 h 1456"/>
                <a:gd name="T32" fmla="*/ 32 w 2160"/>
                <a:gd name="T33" fmla="*/ 242 h 1456"/>
                <a:gd name="T34" fmla="*/ 56 w 2160"/>
                <a:gd name="T35" fmla="*/ 276 h 1456"/>
                <a:gd name="T36" fmla="*/ 370 w 2160"/>
                <a:gd name="T37" fmla="*/ 482 h 1456"/>
                <a:gd name="T38" fmla="*/ 85 w 2160"/>
                <a:gd name="T39" fmla="*/ 324 h 1456"/>
                <a:gd name="T40" fmla="*/ 120 w 2160"/>
                <a:gd name="T41" fmla="*/ 394 h 1456"/>
                <a:gd name="T42" fmla="*/ 342 w 2160"/>
                <a:gd name="T43" fmla="*/ 510 h 1456"/>
                <a:gd name="T44" fmla="*/ 135 w 2160"/>
                <a:gd name="T45" fmla="*/ 433 h 1456"/>
                <a:gd name="T46" fmla="*/ 150 w 2160"/>
                <a:gd name="T47" fmla="*/ 495 h 1456"/>
                <a:gd name="T48" fmla="*/ 378 w 2160"/>
                <a:gd name="T49" fmla="*/ 601 h 1456"/>
                <a:gd name="T50" fmla="*/ 161 w 2160"/>
                <a:gd name="T51" fmla="*/ 548 h 1456"/>
                <a:gd name="T52" fmla="*/ 272 w 2160"/>
                <a:gd name="T53" fmla="*/ 710 h 1456"/>
                <a:gd name="T54" fmla="*/ 183 w 2160"/>
                <a:gd name="T55" fmla="*/ 859 h 1456"/>
                <a:gd name="T56" fmla="*/ 378 w 2160"/>
                <a:gd name="T57" fmla="*/ 805 h 1456"/>
                <a:gd name="T58" fmla="*/ 163 w 2160"/>
                <a:gd name="T59" fmla="*/ 911 h 1456"/>
                <a:gd name="T60" fmla="*/ 150 w 2160"/>
                <a:gd name="T61" fmla="*/ 950 h 1456"/>
                <a:gd name="T62" fmla="*/ 142 w 2160"/>
                <a:gd name="T63" fmla="*/ 973 h 1456"/>
                <a:gd name="T64" fmla="*/ 342 w 2160"/>
                <a:gd name="T65" fmla="*/ 896 h 1456"/>
                <a:gd name="T66" fmla="*/ 126 w 2160"/>
                <a:gd name="T67" fmla="*/ 1012 h 1456"/>
                <a:gd name="T68" fmla="*/ 86 w 2160"/>
                <a:gd name="T69" fmla="*/ 1082 h 1456"/>
                <a:gd name="T70" fmla="*/ 370 w 2160"/>
                <a:gd name="T71" fmla="*/ 924 h 1456"/>
                <a:gd name="T72" fmla="*/ 47 w 2160"/>
                <a:gd name="T73" fmla="*/ 1131 h 1456"/>
                <a:gd name="T74" fmla="*/ 0 w 2160"/>
                <a:gd name="T75" fmla="*/ 1174 h 1456"/>
                <a:gd name="T76" fmla="*/ 400 w 2160"/>
                <a:gd name="T77" fmla="*/ 974 h 1456"/>
                <a:gd name="T78" fmla="*/ 640 w 2160"/>
                <a:gd name="T79" fmla="*/ 1158 h 1456"/>
                <a:gd name="T80" fmla="*/ 514 w 2160"/>
                <a:gd name="T81" fmla="*/ 1280 h 1456"/>
                <a:gd name="T82" fmla="*/ 766 w 2160"/>
                <a:gd name="T83" fmla="*/ 1208 h 1456"/>
                <a:gd name="T84" fmla="*/ 1124 w 2160"/>
                <a:gd name="T85" fmla="*/ 1270 h 1456"/>
                <a:gd name="T86" fmla="*/ 1040 w 2160"/>
                <a:gd name="T87" fmla="*/ 1438 h 1456"/>
                <a:gd name="T88" fmla="*/ 1332 w 2160"/>
                <a:gd name="T89" fmla="*/ 1276 h 1456"/>
                <a:gd name="T90" fmla="*/ 2050 w 2160"/>
                <a:gd name="T91" fmla="*/ 918 h 1456"/>
                <a:gd name="T92" fmla="*/ 2052 w 2160"/>
                <a:gd name="T93" fmla="*/ 881 h 1456"/>
                <a:gd name="T94" fmla="*/ 2020 w 2160"/>
                <a:gd name="T95" fmla="*/ 828 h 1456"/>
                <a:gd name="T96" fmla="*/ 2144 w 2160"/>
                <a:gd name="T97" fmla="*/ 872 h 1456"/>
                <a:gd name="T98" fmla="*/ 1994 w 2160"/>
                <a:gd name="T99" fmla="*/ 712 h 1456"/>
                <a:gd name="T100" fmla="*/ 1906 w 2160"/>
                <a:gd name="T101" fmla="*/ 580 h 1456"/>
                <a:gd name="T102" fmla="*/ 1830 w 2160"/>
                <a:gd name="T103" fmla="*/ 515 h 1456"/>
                <a:gd name="T104" fmla="*/ 1906 w 2160"/>
                <a:gd name="T105" fmla="*/ 450 h 1456"/>
                <a:gd name="T106" fmla="*/ 1982 w 2160"/>
                <a:gd name="T107" fmla="*/ 515 h 1456"/>
                <a:gd name="T108" fmla="*/ 1906 w 2160"/>
                <a:gd name="T109" fmla="*/ 58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0" h="1456">
                  <a:moveTo>
                    <a:pt x="1994" y="712"/>
                  </a:moveTo>
                  <a:cubicBezTo>
                    <a:pt x="2000" y="624"/>
                    <a:pt x="2096" y="618"/>
                    <a:pt x="2122" y="594"/>
                  </a:cubicBezTo>
                  <a:cubicBezTo>
                    <a:pt x="2148" y="570"/>
                    <a:pt x="2158" y="558"/>
                    <a:pt x="2090" y="542"/>
                  </a:cubicBezTo>
                  <a:cubicBezTo>
                    <a:pt x="2022" y="526"/>
                    <a:pt x="1938" y="224"/>
                    <a:pt x="1578" y="184"/>
                  </a:cubicBezTo>
                  <a:cubicBezTo>
                    <a:pt x="1578" y="184"/>
                    <a:pt x="1554" y="98"/>
                    <a:pt x="1478" y="56"/>
                  </a:cubicBezTo>
                  <a:cubicBezTo>
                    <a:pt x="1514" y="168"/>
                    <a:pt x="1514" y="168"/>
                    <a:pt x="1514" y="168"/>
                  </a:cubicBezTo>
                  <a:cubicBezTo>
                    <a:pt x="1514" y="168"/>
                    <a:pt x="1456" y="48"/>
                    <a:pt x="1436" y="44"/>
                  </a:cubicBezTo>
                  <a:cubicBezTo>
                    <a:pt x="1416" y="40"/>
                    <a:pt x="1378" y="28"/>
                    <a:pt x="1378" y="28"/>
                  </a:cubicBezTo>
                  <a:cubicBezTo>
                    <a:pt x="1432" y="160"/>
                    <a:pt x="1432" y="160"/>
                    <a:pt x="1432" y="160"/>
                  </a:cubicBezTo>
                  <a:cubicBezTo>
                    <a:pt x="1432" y="160"/>
                    <a:pt x="1342" y="20"/>
                    <a:pt x="1334" y="16"/>
                  </a:cubicBezTo>
                  <a:cubicBezTo>
                    <a:pt x="1326" y="12"/>
                    <a:pt x="1280" y="16"/>
                    <a:pt x="1280" y="16"/>
                  </a:cubicBezTo>
                  <a:cubicBezTo>
                    <a:pt x="1280" y="16"/>
                    <a:pt x="1342" y="130"/>
                    <a:pt x="1346" y="148"/>
                  </a:cubicBezTo>
                  <a:cubicBezTo>
                    <a:pt x="1346" y="148"/>
                    <a:pt x="1254" y="32"/>
                    <a:pt x="1214" y="14"/>
                  </a:cubicBezTo>
                  <a:cubicBezTo>
                    <a:pt x="1214" y="14"/>
                    <a:pt x="874" y="0"/>
                    <a:pt x="760" y="62"/>
                  </a:cubicBezTo>
                  <a:cubicBezTo>
                    <a:pt x="760" y="62"/>
                    <a:pt x="848" y="124"/>
                    <a:pt x="868" y="168"/>
                  </a:cubicBezTo>
                  <a:cubicBezTo>
                    <a:pt x="868" y="168"/>
                    <a:pt x="568" y="238"/>
                    <a:pt x="406" y="426"/>
                  </a:cubicBezTo>
                  <a:cubicBezTo>
                    <a:pt x="406" y="426"/>
                    <a:pt x="284" y="204"/>
                    <a:pt x="32" y="242"/>
                  </a:cubicBezTo>
                  <a:cubicBezTo>
                    <a:pt x="32" y="242"/>
                    <a:pt x="42" y="255"/>
                    <a:pt x="56" y="276"/>
                  </a:cubicBezTo>
                  <a:cubicBezTo>
                    <a:pt x="292" y="286"/>
                    <a:pt x="370" y="482"/>
                    <a:pt x="370" y="482"/>
                  </a:cubicBezTo>
                  <a:cubicBezTo>
                    <a:pt x="242" y="333"/>
                    <a:pt x="126" y="323"/>
                    <a:pt x="85" y="324"/>
                  </a:cubicBezTo>
                  <a:cubicBezTo>
                    <a:pt x="97" y="345"/>
                    <a:pt x="109" y="369"/>
                    <a:pt x="120" y="394"/>
                  </a:cubicBezTo>
                  <a:cubicBezTo>
                    <a:pt x="269" y="405"/>
                    <a:pt x="342" y="510"/>
                    <a:pt x="342" y="510"/>
                  </a:cubicBezTo>
                  <a:cubicBezTo>
                    <a:pt x="247" y="442"/>
                    <a:pt x="172" y="433"/>
                    <a:pt x="135" y="433"/>
                  </a:cubicBezTo>
                  <a:cubicBezTo>
                    <a:pt x="142" y="454"/>
                    <a:pt x="147" y="475"/>
                    <a:pt x="150" y="495"/>
                  </a:cubicBezTo>
                  <a:cubicBezTo>
                    <a:pt x="290" y="489"/>
                    <a:pt x="378" y="601"/>
                    <a:pt x="378" y="601"/>
                  </a:cubicBezTo>
                  <a:cubicBezTo>
                    <a:pt x="285" y="545"/>
                    <a:pt x="192" y="546"/>
                    <a:pt x="161" y="548"/>
                  </a:cubicBezTo>
                  <a:cubicBezTo>
                    <a:pt x="193" y="653"/>
                    <a:pt x="272" y="710"/>
                    <a:pt x="272" y="710"/>
                  </a:cubicBezTo>
                  <a:cubicBezTo>
                    <a:pt x="272" y="710"/>
                    <a:pt x="228" y="754"/>
                    <a:pt x="183" y="859"/>
                  </a:cubicBezTo>
                  <a:cubicBezTo>
                    <a:pt x="225" y="859"/>
                    <a:pt x="302" y="852"/>
                    <a:pt x="378" y="805"/>
                  </a:cubicBezTo>
                  <a:cubicBezTo>
                    <a:pt x="378" y="805"/>
                    <a:pt x="296" y="910"/>
                    <a:pt x="163" y="911"/>
                  </a:cubicBezTo>
                  <a:cubicBezTo>
                    <a:pt x="159" y="924"/>
                    <a:pt x="154" y="936"/>
                    <a:pt x="150" y="950"/>
                  </a:cubicBezTo>
                  <a:cubicBezTo>
                    <a:pt x="148" y="958"/>
                    <a:pt x="145" y="966"/>
                    <a:pt x="142" y="973"/>
                  </a:cubicBezTo>
                  <a:cubicBezTo>
                    <a:pt x="181" y="972"/>
                    <a:pt x="253" y="960"/>
                    <a:pt x="342" y="896"/>
                  </a:cubicBezTo>
                  <a:cubicBezTo>
                    <a:pt x="342" y="896"/>
                    <a:pt x="271" y="998"/>
                    <a:pt x="126" y="1012"/>
                  </a:cubicBezTo>
                  <a:cubicBezTo>
                    <a:pt x="114" y="1039"/>
                    <a:pt x="100" y="1062"/>
                    <a:pt x="86" y="1082"/>
                  </a:cubicBezTo>
                  <a:cubicBezTo>
                    <a:pt x="127" y="1084"/>
                    <a:pt x="242" y="1073"/>
                    <a:pt x="370" y="924"/>
                  </a:cubicBezTo>
                  <a:cubicBezTo>
                    <a:pt x="370" y="924"/>
                    <a:pt x="290" y="1125"/>
                    <a:pt x="47" y="1131"/>
                  </a:cubicBezTo>
                  <a:cubicBezTo>
                    <a:pt x="20" y="1160"/>
                    <a:pt x="0" y="1174"/>
                    <a:pt x="0" y="1174"/>
                  </a:cubicBezTo>
                  <a:cubicBezTo>
                    <a:pt x="0" y="1174"/>
                    <a:pt x="268" y="1214"/>
                    <a:pt x="400" y="974"/>
                  </a:cubicBezTo>
                  <a:cubicBezTo>
                    <a:pt x="400" y="974"/>
                    <a:pt x="576" y="1110"/>
                    <a:pt x="640" y="1158"/>
                  </a:cubicBezTo>
                  <a:cubicBezTo>
                    <a:pt x="640" y="1158"/>
                    <a:pt x="620" y="1222"/>
                    <a:pt x="514" y="1280"/>
                  </a:cubicBezTo>
                  <a:cubicBezTo>
                    <a:pt x="514" y="1280"/>
                    <a:pt x="600" y="1330"/>
                    <a:pt x="766" y="1208"/>
                  </a:cubicBezTo>
                  <a:cubicBezTo>
                    <a:pt x="766" y="1208"/>
                    <a:pt x="976" y="1274"/>
                    <a:pt x="1124" y="1270"/>
                  </a:cubicBezTo>
                  <a:cubicBezTo>
                    <a:pt x="1124" y="1270"/>
                    <a:pt x="1118" y="1354"/>
                    <a:pt x="1040" y="1438"/>
                  </a:cubicBezTo>
                  <a:cubicBezTo>
                    <a:pt x="1040" y="1438"/>
                    <a:pt x="1222" y="1456"/>
                    <a:pt x="1332" y="1276"/>
                  </a:cubicBezTo>
                  <a:cubicBezTo>
                    <a:pt x="1332" y="1276"/>
                    <a:pt x="1745" y="1297"/>
                    <a:pt x="2050" y="918"/>
                  </a:cubicBezTo>
                  <a:cubicBezTo>
                    <a:pt x="2058" y="907"/>
                    <a:pt x="2059" y="892"/>
                    <a:pt x="2052" y="881"/>
                  </a:cubicBezTo>
                  <a:cubicBezTo>
                    <a:pt x="2020" y="828"/>
                    <a:pt x="2020" y="828"/>
                    <a:pt x="2020" y="828"/>
                  </a:cubicBezTo>
                  <a:cubicBezTo>
                    <a:pt x="2020" y="828"/>
                    <a:pt x="2128" y="898"/>
                    <a:pt x="2144" y="872"/>
                  </a:cubicBezTo>
                  <a:cubicBezTo>
                    <a:pt x="2160" y="846"/>
                    <a:pt x="1988" y="800"/>
                    <a:pt x="1994" y="712"/>
                  </a:cubicBezTo>
                  <a:close/>
                  <a:moveTo>
                    <a:pt x="1906" y="580"/>
                  </a:moveTo>
                  <a:cubicBezTo>
                    <a:pt x="1864" y="580"/>
                    <a:pt x="1830" y="551"/>
                    <a:pt x="1830" y="515"/>
                  </a:cubicBezTo>
                  <a:cubicBezTo>
                    <a:pt x="1830" y="479"/>
                    <a:pt x="1864" y="450"/>
                    <a:pt x="1906" y="450"/>
                  </a:cubicBezTo>
                  <a:cubicBezTo>
                    <a:pt x="1948" y="450"/>
                    <a:pt x="1982" y="479"/>
                    <a:pt x="1982" y="515"/>
                  </a:cubicBezTo>
                  <a:cubicBezTo>
                    <a:pt x="1982" y="551"/>
                    <a:pt x="1948" y="580"/>
                    <a:pt x="1906" y="5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499475" y="3082925"/>
              <a:ext cx="381000" cy="349250"/>
            </a:xfrm>
            <a:custGeom>
              <a:avLst/>
              <a:gdLst>
                <a:gd name="T0" fmla="*/ 58 w 116"/>
                <a:gd name="T1" fmla="*/ 0 h 106"/>
                <a:gd name="T2" fmla="*/ 0 w 116"/>
                <a:gd name="T3" fmla="*/ 53 h 106"/>
                <a:gd name="T4" fmla="*/ 58 w 116"/>
                <a:gd name="T5" fmla="*/ 106 h 106"/>
                <a:gd name="T6" fmla="*/ 116 w 116"/>
                <a:gd name="T7" fmla="*/ 53 h 106"/>
                <a:gd name="T8" fmla="*/ 58 w 116"/>
                <a:gd name="T9" fmla="*/ 0 h 106"/>
                <a:gd name="T10" fmla="*/ 69 w 116"/>
                <a:gd name="T11" fmla="*/ 89 h 106"/>
                <a:gd name="T12" fmla="*/ 40 w 116"/>
                <a:gd name="T13" fmla="*/ 62 h 106"/>
                <a:gd name="T14" fmla="*/ 69 w 116"/>
                <a:gd name="T15" fmla="*/ 35 h 106"/>
                <a:gd name="T16" fmla="*/ 97 w 116"/>
                <a:gd name="T17" fmla="*/ 62 h 106"/>
                <a:gd name="T18" fmla="*/ 69 w 116"/>
                <a:gd name="T19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06">
                  <a:moveTo>
                    <a:pt x="58" y="0"/>
                  </a:moveTo>
                  <a:cubicBezTo>
                    <a:pt x="26" y="0"/>
                    <a:pt x="0" y="24"/>
                    <a:pt x="0" y="53"/>
                  </a:cubicBezTo>
                  <a:cubicBezTo>
                    <a:pt x="0" y="82"/>
                    <a:pt x="26" y="106"/>
                    <a:pt x="58" y="106"/>
                  </a:cubicBezTo>
                  <a:cubicBezTo>
                    <a:pt x="90" y="106"/>
                    <a:pt x="116" y="82"/>
                    <a:pt x="116" y="53"/>
                  </a:cubicBezTo>
                  <a:cubicBezTo>
                    <a:pt x="116" y="24"/>
                    <a:pt x="90" y="0"/>
                    <a:pt x="58" y="0"/>
                  </a:cubicBezTo>
                  <a:close/>
                  <a:moveTo>
                    <a:pt x="69" y="89"/>
                  </a:moveTo>
                  <a:cubicBezTo>
                    <a:pt x="53" y="89"/>
                    <a:pt x="40" y="77"/>
                    <a:pt x="40" y="62"/>
                  </a:cubicBezTo>
                  <a:cubicBezTo>
                    <a:pt x="40" y="47"/>
                    <a:pt x="53" y="35"/>
                    <a:pt x="69" y="35"/>
                  </a:cubicBezTo>
                  <a:cubicBezTo>
                    <a:pt x="84" y="35"/>
                    <a:pt x="97" y="47"/>
                    <a:pt x="97" y="62"/>
                  </a:cubicBezTo>
                  <a:cubicBezTo>
                    <a:pt x="97" y="77"/>
                    <a:pt x="84" y="89"/>
                    <a:pt x="6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83457" y="1332707"/>
            <a:ext cx="1017779" cy="2617263"/>
            <a:chOff x="1954213" y="1341438"/>
            <a:chExt cx="1919288" cy="4935537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1954213" y="1341438"/>
              <a:ext cx="1919288" cy="2489201"/>
            </a:xfrm>
            <a:custGeom>
              <a:avLst/>
              <a:gdLst>
                <a:gd name="T0" fmla="*/ 1171 w 1209"/>
                <a:gd name="T1" fmla="*/ 1568 h 1568"/>
                <a:gd name="T2" fmla="*/ 0 w 1209"/>
                <a:gd name="T3" fmla="*/ 29 h 1568"/>
                <a:gd name="T4" fmla="*/ 36 w 1209"/>
                <a:gd name="T5" fmla="*/ 0 h 1568"/>
                <a:gd name="T6" fmla="*/ 1209 w 1209"/>
                <a:gd name="T7" fmla="*/ 1539 h 1568"/>
                <a:gd name="T8" fmla="*/ 1171 w 1209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68">
                  <a:moveTo>
                    <a:pt x="1171" y="1568"/>
                  </a:moveTo>
                  <a:lnTo>
                    <a:pt x="0" y="29"/>
                  </a:lnTo>
                  <a:lnTo>
                    <a:pt x="36" y="0"/>
                  </a:lnTo>
                  <a:lnTo>
                    <a:pt x="1209" y="1539"/>
                  </a:lnTo>
                  <a:lnTo>
                    <a:pt x="1171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954213" y="3784600"/>
              <a:ext cx="1919288" cy="2492375"/>
            </a:xfrm>
            <a:custGeom>
              <a:avLst/>
              <a:gdLst>
                <a:gd name="T0" fmla="*/ 1171 w 1209"/>
                <a:gd name="T1" fmla="*/ 0 h 1570"/>
                <a:gd name="T2" fmla="*/ 0 w 1209"/>
                <a:gd name="T3" fmla="*/ 1539 h 1570"/>
                <a:gd name="T4" fmla="*/ 36 w 1209"/>
                <a:gd name="T5" fmla="*/ 1570 h 1570"/>
                <a:gd name="T6" fmla="*/ 1209 w 1209"/>
                <a:gd name="T7" fmla="*/ 29 h 1570"/>
                <a:gd name="T8" fmla="*/ 1171 w 1209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70">
                  <a:moveTo>
                    <a:pt x="1171" y="0"/>
                  </a:moveTo>
                  <a:lnTo>
                    <a:pt x="0" y="1539"/>
                  </a:lnTo>
                  <a:lnTo>
                    <a:pt x="36" y="1570"/>
                  </a:lnTo>
                  <a:lnTo>
                    <a:pt x="1209" y="29"/>
                  </a:lnTo>
                  <a:lnTo>
                    <a:pt x="1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74397" y="1332707"/>
            <a:ext cx="1019462" cy="2617263"/>
            <a:chOff x="5708651" y="1341438"/>
            <a:chExt cx="1922463" cy="4935537"/>
          </a:xfrm>
          <a:solidFill>
            <a:schemeClr val="bg1"/>
          </a:solidFill>
        </p:grpSpPr>
        <p:sp>
          <p:nvSpPr>
            <p:cNvPr id="8" name="Freeform 7"/>
            <p:cNvSpPr/>
            <p:nvPr/>
          </p:nvSpPr>
          <p:spPr bwMode="auto">
            <a:xfrm>
              <a:off x="5708651" y="1341438"/>
              <a:ext cx="1922463" cy="2489201"/>
            </a:xfrm>
            <a:custGeom>
              <a:avLst/>
              <a:gdLst>
                <a:gd name="T0" fmla="*/ 1173 w 1211"/>
                <a:gd name="T1" fmla="*/ 1568 h 1568"/>
                <a:gd name="T2" fmla="*/ 0 w 1211"/>
                <a:gd name="T3" fmla="*/ 29 h 1568"/>
                <a:gd name="T4" fmla="*/ 38 w 1211"/>
                <a:gd name="T5" fmla="*/ 0 h 1568"/>
                <a:gd name="T6" fmla="*/ 1211 w 1211"/>
                <a:gd name="T7" fmla="*/ 1539 h 1568"/>
                <a:gd name="T8" fmla="*/ 1173 w 1211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68">
                  <a:moveTo>
                    <a:pt x="1173" y="1568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1211" y="1539"/>
                  </a:lnTo>
                  <a:lnTo>
                    <a:pt x="1173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708651" y="3784600"/>
              <a:ext cx="1922463" cy="2492375"/>
            </a:xfrm>
            <a:custGeom>
              <a:avLst/>
              <a:gdLst>
                <a:gd name="T0" fmla="*/ 1173 w 1211"/>
                <a:gd name="T1" fmla="*/ 0 h 1570"/>
                <a:gd name="T2" fmla="*/ 0 w 1211"/>
                <a:gd name="T3" fmla="*/ 1539 h 1570"/>
                <a:gd name="T4" fmla="*/ 38 w 1211"/>
                <a:gd name="T5" fmla="*/ 1570 h 1570"/>
                <a:gd name="T6" fmla="*/ 1211 w 1211"/>
                <a:gd name="T7" fmla="*/ 29 h 1570"/>
                <a:gd name="T8" fmla="*/ 1173 w 1211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70">
                  <a:moveTo>
                    <a:pt x="1173" y="0"/>
                  </a:moveTo>
                  <a:lnTo>
                    <a:pt x="0" y="1539"/>
                  </a:lnTo>
                  <a:lnTo>
                    <a:pt x="38" y="1570"/>
                  </a:lnTo>
                  <a:lnTo>
                    <a:pt x="1211" y="29"/>
                  </a:lnTo>
                  <a:lnTo>
                    <a:pt x="11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10" name="Freeform 9"/>
          <p:cNvSpPr/>
          <p:nvPr/>
        </p:nvSpPr>
        <p:spPr bwMode="auto">
          <a:xfrm>
            <a:off x="1689812" y="2616505"/>
            <a:ext cx="5827589" cy="47984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11" name="Parallelogram 10"/>
          <p:cNvSpPr/>
          <p:nvPr/>
        </p:nvSpPr>
        <p:spPr>
          <a:xfrm flipV="1">
            <a:off x="4681358" y="1319720"/>
            <a:ext cx="1013807" cy="253994"/>
          </a:xfrm>
          <a:prstGeom prst="parallelogram">
            <a:avLst>
              <a:gd name="adj" fmla="val 70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4685419" y="3695977"/>
            <a:ext cx="1013807" cy="253994"/>
          </a:xfrm>
          <a:prstGeom prst="parallelogram">
            <a:avLst>
              <a:gd name="adj" fmla="val 704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2582685" y="3695977"/>
            <a:ext cx="1129574" cy="253994"/>
          </a:xfrm>
          <a:prstGeom prst="parallelogram">
            <a:avLst>
              <a:gd name="adj" fmla="val 704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14" name="Parallelogram 13"/>
          <p:cNvSpPr/>
          <p:nvPr/>
        </p:nvSpPr>
        <p:spPr>
          <a:xfrm flipV="1">
            <a:off x="2685825" y="1322254"/>
            <a:ext cx="1013807" cy="253994"/>
          </a:xfrm>
          <a:prstGeom prst="parallelogram">
            <a:avLst>
              <a:gd name="adj" fmla="val 70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331619" y="1848599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99365" y="1615431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42466" y="2141064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10212" y="1907896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760112" y="2440334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27859" y="2207166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290670" y="1827134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8417" y="1593965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501518" y="2119598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69264" y="1886430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719164" y="2418869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86910" y="2185701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409145" y="3318008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76891" y="3084839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58856" y="3005093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26602" y="2771924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236258" y="3535653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04004" y="3302485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467672" y="3224249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35418" y="2991081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699351" y="2923109"/>
            <a:ext cx="155009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67098" y="2689941"/>
            <a:ext cx="1414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 smtClean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8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859006" y="2623516"/>
            <a:ext cx="685599" cy="47984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34834" y="2426731"/>
            <a:ext cx="1047443" cy="4541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96918" y="253840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539434" y="2981100"/>
            <a:ext cx="1045538" cy="47984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539434" y="2277706"/>
            <a:ext cx="1045538" cy="47984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39046" y="132847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35936" y="132885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92480" y="368160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8398" y="368810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flipH="1">
            <a:off x="449493" y="1076325"/>
            <a:ext cx="8281361" cy="3676652"/>
          </a:xfrm>
          <a:custGeom>
            <a:avLst/>
            <a:gdLst>
              <a:gd name="T0" fmla="*/ 16 w 1514"/>
              <a:gd name="T1" fmla="*/ 312 h 627"/>
              <a:gd name="T2" fmla="*/ 138 w 1514"/>
              <a:gd name="T3" fmla="*/ 398 h 627"/>
              <a:gd name="T4" fmla="*/ 163 w 1514"/>
              <a:gd name="T5" fmla="*/ 426 h 627"/>
              <a:gd name="T6" fmla="*/ 507 w 1514"/>
              <a:gd name="T7" fmla="*/ 499 h 627"/>
              <a:gd name="T8" fmla="*/ 706 w 1514"/>
              <a:gd name="T9" fmla="*/ 627 h 627"/>
              <a:gd name="T10" fmla="*/ 627 w 1514"/>
              <a:gd name="T11" fmla="*/ 506 h 627"/>
              <a:gd name="T12" fmla="*/ 1062 w 1514"/>
              <a:gd name="T13" fmla="*/ 409 h 627"/>
              <a:gd name="T14" fmla="*/ 1147 w 1514"/>
              <a:gd name="T15" fmla="*/ 443 h 627"/>
              <a:gd name="T16" fmla="*/ 1187 w 1514"/>
              <a:gd name="T17" fmla="*/ 390 h 627"/>
              <a:gd name="T18" fmla="*/ 1262 w 1514"/>
              <a:gd name="T19" fmla="*/ 415 h 627"/>
              <a:gd name="T20" fmla="*/ 1278 w 1514"/>
              <a:gd name="T21" fmla="*/ 394 h 627"/>
              <a:gd name="T22" fmla="*/ 1324 w 1514"/>
              <a:gd name="T23" fmla="*/ 413 h 627"/>
              <a:gd name="T24" fmla="*/ 1421 w 1514"/>
              <a:gd name="T25" fmla="*/ 491 h 627"/>
              <a:gd name="T26" fmla="*/ 1409 w 1514"/>
              <a:gd name="T27" fmla="*/ 298 h 627"/>
              <a:gd name="T28" fmla="*/ 1514 w 1514"/>
              <a:gd name="T29" fmla="*/ 179 h 627"/>
              <a:gd name="T30" fmla="*/ 1433 w 1514"/>
              <a:gd name="T31" fmla="*/ 228 h 627"/>
              <a:gd name="T32" fmla="*/ 1299 w 1514"/>
              <a:gd name="T33" fmla="*/ 310 h 627"/>
              <a:gd name="T34" fmla="*/ 1212 w 1514"/>
              <a:gd name="T35" fmla="*/ 246 h 627"/>
              <a:gd name="T36" fmla="*/ 1131 w 1514"/>
              <a:gd name="T37" fmla="*/ 279 h 627"/>
              <a:gd name="T38" fmla="*/ 748 w 1514"/>
              <a:gd name="T39" fmla="*/ 191 h 627"/>
              <a:gd name="T40" fmla="*/ 780 w 1514"/>
              <a:gd name="T41" fmla="*/ 0 h 627"/>
              <a:gd name="T42" fmla="*/ 578 w 1514"/>
              <a:gd name="T43" fmla="*/ 138 h 627"/>
              <a:gd name="T44" fmla="*/ 494 w 1514"/>
              <a:gd name="T45" fmla="*/ 169 h 627"/>
              <a:gd name="T46" fmla="*/ 46 w 1514"/>
              <a:gd name="T47" fmla="*/ 280 h 627"/>
              <a:gd name="T48" fmla="*/ 16 w 1514"/>
              <a:gd name="T49" fmla="*/ 312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4" h="627">
                <a:moveTo>
                  <a:pt x="16" y="312"/>
                </a:moveTo>
                <a:cubicBezTo>
                  <a:pt x="16" y="312"/>
                  <a:pt x="118" y="389"/>
                  <a:pt x="138" y="398"/>
                </a:cubicBezTo>
                <a:cubicBezTo>
                  <a:pt x="158" y="407"/>
                  <a:pt x="146" y="414"/>
                  <a:pt x="163" y="426"/>
                </a:cubicBezTo>
                <a:cubicBezTo>
                  <a:pt x="180" y="438"/>
                  <a:pt x="296" y="480"/>
                  <a:pt x="507" y="499"/>
                </a:cubicBezTo>
                <a:cubicBezTo>
                  <a:pt x="507" y="499"/>
                  <a:pt x="646" y="597"/>
                  <a:pt x="706" y="627"/>
                </a:cubicBezTo>
                <a:cubicBezTo>
                  <a:pt x="706" y="627"/>
                  <a:pt x="649" y="568"/>
                  <a:pt x="627" y="506"/>
                </a:cubicBezTo>
                <a:cubicBezTo>
                  <a:pt x="627" y="506"/>
                  <a:pt x="987" y="430"/>
                  <a:pt x="1062" y="409"/>
                </a:cubicBezTo>
                <a:cubicBezTo>
                  <a:pt x="1062" y="409"/>
                  <a:pt x="1106" y="440"/>
                  <a:pt x="1147" y="443"/>
                </a:cubicBezTo>
                <a:cubicBezTo>
                  <a:pt x="1147" y="443"/>
                  <a:pt x="1139" y="376"/>
                  <a:pt x="1187" y="390"/>
                </a:cubicBezTo>
                <a:cubicBezTo>
                  <a:pt x="1234" y="403"/>
                  <a:pt x="1245" y="415"/>
                  <a:pt x="1262" y="415"/>
                </a:cubicBezTo>
                <a:cubicBezTo>
                  <a:pt x="1262" y="415"/>
                  <a:pt x="1274" y="395"/>
                  <a:pt x="1278" y="394"/>
                </a:cubicBezTo>
                <a:cubicBezTo>
                  <a:pt x="1283" y="392"/>
                  <a:pt x="1300" y="395"/>
                  <a:pt x="1324" y="413"/>
                </a:cubicBezTo>
                <a:cubicBezTo>
                  <a:pt x="1349" y="431"/>
                  <a:pt x="1393" y="483"/>
                  <a:pt x="1421" y="491"/>
                </a:cubicBezTo>
                <a:cubicBezTo>
                  <a:pt x="1421" y="491"/>
                  <a:pt x="1342" y="387"/>
                  <a:pt x="1409" y="298"/>
                </a:cubicBezTo>
                <a:cubicBezTo>
                  <a:pt x="1476" y="209"/>
                  <a:pt x="1514" y="179"/>
                  <a:pt x="1514" y="179"/>
                </a:cubicBezTo>
                <a:cubicBezTo>
                  <a:pt x="1514" y="179"/>
                  <a:pt x="1468" y="203"/>
                  <a:pt x="1433" y="228"/>
                </a:cubicBezTo>
                <a:cubicBezTo>
                  <a:pt x="1398" y="253"/>
                  <a:pt x="1356" y="297"/>
                  <a:pt x="1299" y="310"/>
                </a:cubicBezTo>
                <a:cubicBezTo>
                  <a:pt x="1243" y="322"/>
                  <a:pt x="1203" y="298"/>
                  <a:pt x="1212" y="246"/>
                </a:cubicBezTo>
                <a:cubicBezTo>
                  <a:pt x="1212" y="246"/>
                  <a:pt x="1160" y="262"/>
                  <a:pt x="1131" y="279"/>
                </a:cubicBezTo>
                <a:cubicBezTo>
                  <a:pt x="1131" y="279"/>
                  <a:pt x="787" y="209"/>
                  <a:pt x="748" y="191"/>
                </a:cubicBezTo>
                <a:cubicBezTo>
                  <a:pt x="748" y="191"/>
                  <a:pt x="711" y="124"/>
                  <a:pt x="780" y="0"/>
                </a:cubicBezTo>
                <a:cubicBezTo>
                  <a:pt x="780" y="0"/>
                  <a:pt x="651" y="51"/>
                  <a:pt x="578" y="138"/>
                </a:cubicBezTo>
                <a:cubicBezTo>
                  <a:pt x="578" y="138"/>
                  <a:pt x="554" y="169"/>
                  <a:pt x="494" y="169"/>
                </a:cubicBezTo>
                <a:cubicBezTo>
                  <a:pt x="435" y="169"/>
                  <a:pt x="256" y="169"/>
                  <a:pt x="46" y="280"/>
                </a:cubicBezTo>
                <a:cubicBezTo>
                  <a:pt x="46" y="280"/>
                  <a:pt x="0" y="294"/>
                  <a:pt x="16" y="312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747" y="2862944"/>
            <a:ext cx="1371600" cy="4476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1977347" y="3086781"/>
            <a:ext cx="4858882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528" y="2948282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id-ID" sz="1015" b="1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3614" y="2862944"/>
            <a:ext cx="1371600" cy="4476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7395" y="2948282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5" b="1" dirty="0" smtClean="0">
                <a:cs typeface="+mn-ea"/>
                <a:sym typeface="+mn-lt"/>
              </a:rPr>
              <a:t>添加内容</a:t>
            </a:r>
            <a:endParaRPr lang="id-ID" sz="1015" b="1" dirty="0">
              <a:cs typeface="+mn-ea"/>
              <a:sym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69750" y="2562125"/>
            <a:ext cx="0" cy="996216"/>
          </a:xfrm>
          <a:prstGeom prst="straightConnector1">
            <a:avLst/>
          </a:prstGeom>
          <a:ln w="317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25723" y="2224769"/>
            <a:ext cx="0" cy="1655989"/>
          </a:xfrm>
          <a:prstGeom prst="straightConnector1">
            <a:avLst/>
          </a:prstGeom>
          <a:ln w="317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81725" y="2080827"/>
            <a:ext cx="0" cy="1891098"/>
          </a:xfrm>
          <a:prstGeom prst="straightConnector1">
            <a:avLst/>
          </a:prstGeom>
          <a:ln w="317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86820" y="2137532"/>
            <a:ext cx="1165860" cy="36851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9639" y="219483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86820" y="3654505"/>
            <a:ext cx="1165860" cy="36851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9639" y="371180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42793" y="1789000"/>
            <a:ext cx="1165860" cy="36851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5613" y="18463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42793" y="3980887"/>
            <a:ext cx="1165860" cy="36851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5613" y="40381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09225" y="1652518"/>
            <a:ext cx="1165860" cy="36851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2044" y="17098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09225" y="3996804"/>
            <a:ext cx="1165860" cy="36851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2044" y="405410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cs typeface="+mn-ea"/>
                <a:sym typeface="+mn-lt"/>
              </a:rPr>
              <a:t>添加内容</a:t>
            </a:r>
            <a:endParaRPr lang="id-ID" sz="1200" b="1" dirty="0">
              <a:cs typeface="+mn-ea"/>
              <a:sym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016618" y="2857787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82500" y="2741278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008925" y="3271373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74807" y="3154864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72963" y="2645229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8844" y="2528720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76809" y="2894789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42690" y="2778279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73360" y="3231892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39242" y="3115382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377206" y="3481451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443088" y="3364942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916334" y="2318733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982216" y="2202224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920180" y="2615918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86062" y="2499408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920084" y="2900513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85966" y="2784003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924239" y="3233078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90120" y="3116569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28085" y="3530263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93966" y="3413753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927989" y="3814858"/>
            <a:ext cx="253196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93870" y="3698348"/>
            <a:ext cx="934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 smtClean="0">
                <a:cs typeface="+mn-ea"/>
                <a:sym typeface="+mn-lt"/>
              </a:rPr>
              <a:t>添加内容</a:t>
            </a:r>
            <a:endParaRPr lang="id-ID" sz="1050" dirty="0">
              <a:cs typeface="+mn-ea"/>
              <a:sym typeface="+mn-lt"/>
            </a:endParaRPr>
          </a:p>
        </p:txBody>
      </p:sp>
      <p:sp>
        <p:nvSpPr>
          <p:cNvPr id="67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7113" y="750411"/>
            <a:ext cx="7508986" cy="4140872"/>
          </a:xfrm>
          <a:custGeom>
            <a:avLst/>
            <a:gdLst>
              <a:gd name="T0" fmla="*/ 2010 w 2051"/>
              <a:gd name="T1" fmla="*/ 480 h 1128"/>
              <a:gd name="T2" fmla="*/ 731 w 2051"/>
              <a:gd name="T3" fmla="*/ 304 h 1128"/>
              <a:gd name="T4" fmla="*/ 479 w 2051"/>
              <a:gd name="T5" fmla="*/ 431 h 1128"/>
              <a:gd name="T6" fmla="*/ 344 w 2051"/>
              <a:gd name="T7" fmla="*/ 414 h 1128"/>
              <a:gd name="T8" fmla="*/ 0 w 2051"/>
              <a:gd name="T9" fmla="*/ 196 h 1128"/>
              <a:gd name="T10" fmla="*/ 109 w 2051"/>
              <a:gd name="T11" fmla="*/ 564 h 1128"/>
              <a:gd name="T12" fmla="*/ 0 w 2051"/>
              <a:gd name="T13" fmla="*/ 932 h 1128"/>
              <a:gd name="T14" fmla="*/ 344 w 2051"/>
              <a:gd name="T15" fmla="*/ 714 h 1128"/>
              <a:gd name="T16" fmla="*/ 479 w 2051"/>
              <a:gd name="T17" fmla="*/ 697 h 1128"/>
              <a:gd name="T18" fmla="*/ 731 w 2051"/>
              <a:gd name="T19" fmla="*/ 824 h 1128"/>
              <a:gd name="T20" fmla="*/ 2010 w 2051"/>
              <a:gd name="T21" fmla="*/ 648 h 1128"/>
              <a:gd name="T22" fmla="*/ 2010 w 2051"/>
              <a:gd name="T23" fmla="*/ 480 h 1128"/>
              <a:gd name="T24" fmla="*/ 1820 w 2051"/>
              <a:gd name="T25" fmla="*/ 568 h 1128"/>
              <a:gd name="T26" fmla="*/ 1772 w 2051"/>
              <a:gd name="T27" fmla="*/ 512 h 1128"/>
              <a:gd name="T28" fmla="*/ 1820 w 2051"/>
              <a:gd name="T29" fmla="*/ 456 h 1128"/>
              <a:gd name="T30" fmla="*/ 1868 w 2051"/>
              <a:gd name="T31" fmla="*/ 512 h 1128"/>
              <a:gd name="T32" fmla="*/ 1820 w 2051"/>
              <a:gd name="T33" fmla="*/ 568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51" h="1128">
                <a:moveTo>
                  <a:pt x="2010" y="480"/>
                </a:moveTo>
                <a:cubicBezTo>
                  <a:pt x="1615" y="0"/>
                  <a:pt x="919" y="213"/>
                  <a:pt x="731" y="304"/>
                </a:cubicBezTo>
                <a:cubicBezTo>
                  <a:pt x="644" y="346"/>
                  <a:pt x="546" y="396"/>
                  <a:pt x="479" y="431"/>
                </a:cubicBezTo>
                <a:cubicBezTo>
                  <a:pt x="435" y="453"/>
                  <a:pt x="382" y="447"/>
                  <a:pt x="344" y="414"/>
                </a:cubicBezTo>
                <a:cubicBezTo>
                  <a:pt x="223" y="309"/>
                  <a:pt x="0" y="196"/>
                  <a:pt x="0" y="196"/>
                </a:cubicBezTo>
                <a:cubicBezTo>
                  <a:pt x="0" y="328"/>
                  <a:pt x="109" y="564"/>
                  <a:pt x="109" y="564"/>
                </a:cubicBezTo>
                <a:cubicBezTo>
                  <a:pt x="109" y="564"/>
                  <a:pt x="0" y="800"/>
                  <a:pt x="0" y="932"/>
                </a:cubicBezTo>
                <a:cubicBezTo>
                  <a:pt x="0" y="932"/>
                  <a:pt x="223" y="819"/>
                  <a:pt x="344" y="714"/>
                </a:cubicBezTo>
                <a:cubicBezTo>
                  <a:pt x="382" y="681"/>
                  <a:pt x="435" y="675"/>
                  <a:pt x="479" y="697"/>
                </a:cubicBezTo>
                <a:cubicBezTo>
                  <a:pt x="546" y="732"/>
                  <a:pt x="644" y="782"/>
                  <a:pt x="731" y="824"/>
                </a:cubicBezTo>
                <a:cubicBezTo>
                  <a:pt x="919" y="915"/>
                  <a:pt x="1615" y="1128"/>
                  <a:pt x="2010" y="648"/>
                </a:cubicBezTo>
                <a:cubicBezTo>
                  <a:pt x="2051" y="599"/>
                  <a:pt x="2051" y="529"/>
                  <a:pt x="2010" y="480"/>
                </a:cubicBezTo>
                <a:close/>
                <a:moveTo>
                  <a:pt x="1820" y="568"/>
                </a:moveTo>
                <a:cubicBezTo>
                  <a:pt x="1793" y="568"/>
                  <a:pt x="1772" y="543"/>
                  <a:pt x="1772" y="512"/>
                </a:cubicBezTo>
                <a:cubicBezTo>
                  <a:pt x="1772" y="481"/>
                  <a:pt x="1793" y="456"/>
                  <a:pt x="1820" y="456"/>
                </a:cubicBezTo>
                <a:cubicBezTo>
                  <a:pt x="1847" y="456"/>
                  <a:pt x="1868" y="481"/>
                  <a:pt x="1868" y="512"/>
                </a:cubicBezTo>
                <a:cubicBezTo>
                  <a:pt x="1868" y="543"/>
                  <a:pt x="1847" y="568"/>
                  <a:pt x="1820" y="56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0236" y="257866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40698" y="2846306"/>
            <a:ext cx="4405496" cy="0"/>
          </a:xfrm>
          <a:prstGeom prst="straightConnector1">
            <a:avLst/>
          </a:prstGeom>
          <a:ln w="38100">
            <a:solidFill>
              <a:schemeClr val="bg2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945293" y="2211091"/>
            <a:ext cx="705019" cy="549977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683270" y="1926111"/>
            <a:ext cx="1001417" cy="834958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580351" y="1706385"/>
            <a:ext cx="1233210" cy="1054683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526835" y="1566216"/>
            <a:ext cx="1183806" cy="1194853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66184" y="2953985"/>
            <a:ext cx="705019" cy="549977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37985" y="2984295"/>
            <a:ext cx="1001417" cy="834958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35282" y="2985809"/>
            <a:ext cx="1233210" cy="1054683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526835" y="2953986"/>
            <a:ext cx="1183806" cy="1194853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2462305">
            <a:off x="3264470" y="2402875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rot="2443297">
            <a:off x="5158507" y="212637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 rot="2476893">
            <a:off x="4011394" y="213508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rot="2725904">
            <a:off x="6194544" y="222816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19044096">
            <a:off x="3482236" y="339444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rot="19136100">
            <a:off x="4409194" y="353810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18826367">
            <a:off x="5336578" y="359355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rot="19044096">
            <a:off x="2770879" y="30304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itle 3"/>
          <p:cNvSpPr txBox="1"/>
          <p:nvPr/>
        </p:nvSpPr>
        <p:spPr>
          <a:xfrm>
            <a:off x="545788" y="301860"/>
            <a:ext cx="202335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鱼骨图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80441"/>
            <a:ext cx="456803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181644"/>
</p:tagLst>
</file>

<file path=ppt/tags/tag2.xml><?xml version="1.0" encoding="utf-8"?>
<p:tagLst xmlns:p="http://schemas.openxmlformats.org/presentationml/2006/main">
  <p:tag name="KSO_WM_TEMPLATE_CATEGORY" val="custom"/>
  <p:tag name="KSO_WM_TEMPLATE_INDEX" val="20181644"/>
</p:tagLst>
</file>

<file path=ppt/tags/tag3.xml><?xml version="1.0" encoding="utf-8"?>
<p:tagLst xmlns:p="http://schemas.openxmlformats.org/presentationml/2006/main">
  <p:tag name="KSO_WM_TEMPLATE_CATEGORY" val="custom"/>
  <p:tag name="KSO_WM_TEMPLATE_INDEX" val="20181644"/>
</p:tagLst>
</file>

<file path=ppt/tags/tag4.xml><?xml version="1.0" encoding="utf-8"?>
<p:tagLst xmlns:p="http://schemas.openxmlformats.org/presentationml/2006/main">
  <p:tag name="KSO_WM_TEMPLATE_CATEGORY" val="custom"/>
  <p:tag name="KSO_WM_TEMPLATE_INDEX" val="20181644"/>
</p:tagLst>
</file>

<file path=ppt/tags/tag5.xml><?xml version="1.0" encoding="utf-8"?>
<p:tagLst xmlns:p="http://schemas.openxmlformats.org/presentationml/2006/main">
  <p:tag name="KSO_WM_TEMPLATE_CATEGORY" val="custom"/>
  <p:tag name="KSO_WM_TEMPLATE_INDEX" val="20181644"/>
</p:tagLst>
</file>

<file path=ppt/tags/tag6.xml><?xml version="1.0" encoding="utf-8"?>
<p:tagLst xmlns:p="http://schemas.openxmlformats.org/presentationml/2006/main">
  <p:tag name="ISPRING_PRESENTATION_TITLE" val="14"/>
  <p:tag name="ISPRING_FIRST_PUBLISH" val="1"/>
  <p:tag name="KSO_WPP_MARK_KEY" val="e3a8d687-60a2-465b-bbe9-1fb8aceea101"/>
  <p:tag name="COMMONDATA" val="eyJjb3VudCI6MSwiaGRpZCI6ImE3NmRmYjc2YjQ1ZThlYjllZjNiYTk2NDRiZDY1MmM4IiwidXNlckNvdW50IjoxfQ=="/>
</p:tagLst>
</file>

<file path=ppt/theme/theme1.xml><?xml version="1.0" encoding="utf-8"?>
<a:theme xmlns:a="http://schemas.openxmlformats.org/drawingml/2006/main" name="Office 主题​​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5829</Words>
  <Application>WPS 演示</Application>
  <PresentationFormat>全屏显示(16:9)</PresentationFormat>
  <Paragraphs>1567</Paragraphs>
  <Slides>42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Arial</vt:lpstr>
      <vt:lpstr>宋体</vt:lpstr>
      <vt:lpstr>Wingdings</vt:lpstr>
      <vt:lpstr>Poppins</vt:lpstr>
      <vt:lpstr>Open Sans</vt:lpstr>
      <vt:lpstr>Segoe Print</vt:lpstr>
      <vt:lpstr>Helvetica Neue Medium</vt:lpstr>
      <vt:lpstr>Open Sans Semibold</vt:lpstr>
      <vt:lpstr>微软雅黑</vt:lpstr>
      <vt:lpstr>Arial Unicode MS</vt:lpstr>
      <vt:lpstr>等线</vt:lpstr>
      <vt:lpstr>Helvetica Neue</vt:lpstr>
      <vt:lpstr>Office 主题​​</vt:lpstr>
      <vt:lpstr>PowerPoint 演示文稿</vt:lpstr>
      <vt:lpstr>PowerPoint 演示文稿</vt:lpstr>
      <vt:lpstr>鱼骨图</vt:lpstr>
      <vt:lpstr>鱼骨图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Administrator</dc:creator>
  <cp:lastModifiedBy>清和月七</cp:lastModifiedBy>
  <cp:revision>36</cp:revision>
  <dcterms:created xsi:type="dcterms:W3CDTF">2019-04-13T06:24:00Z</dcterms:created>
  <dcterms:modified xsi:type="dcterms:W3CDTF">2025-04-24T07:39:35Z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TemplateUUID">
    <vt:lpwstr>v1.0_mb_mnDz5Y30c3tj4RDXgHjUNg==</vt:lpwstr>
  </property>
  <property fmtid="{D5CDD505-2E9C-101B-9397-08002B2CF9AE}" pid="4" name="ICV">
    <vt:lpwstr>4CF9B251BDF44763ABA6679B3C3945DB_13</vt:lpwstr>
  </property>
</Properties>
</file>